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8165" y="2049747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96803" y="1885950"/>
            <a:ext cx="7391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555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1" y="818385"/>
            <a:ext cx="769257" cy="779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1462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77" y="1462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BTPTC</a:t>
            </a:r>
            <a:endParaRPr lang="vi-VN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3.0652" end="49033.36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4288" y="2562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2686052"/>
            <a:ext cx="6591300" cy="153114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7059" y="3638550"/>
            <a:ext cx="453201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Chuyền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 qua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đầu</a:t>
            </a:r>
            <a:endParaRPr lang="vi-VN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" y="432688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dê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57600"/>
            <a:ext cx="60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31873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429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285750"/>
            <a:ext cx="5543550" cy="131445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67</Words>
  <Application>Microsoft Office PowerPoint</Application>
  <PresentationFormat>On-screen Show (16:9)</PresentationFormat>
  <Paragraphs>19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119</cp:revision>
  <dcterms:created xsi:type="dcterms:W3CDTF">2016-10-23T17:21:39Z</dcterms:created>
  <dcterms:modified xsi:type="dcterms:W3CDTF">2025-02-10T09:16:39Z</dcterms:modified>
</cp:coreProperties>
</file>