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85" r:id="rId3"/>
  </p:sldMasterIdLst>
  <p:sldIdLst>
    <p:sldId id="256" r:id="rId4"/>
    <p:sldId id="270" r:id="rId5"/>
    <p:sldId id="273" r:id="rId6"/>
    <p:sldId id="267" r:id="rId7"/>
    <p:sldId id="260" r:id="rId8"/>
    <p:sldId id="275" r:id="rId9"/>
    <p:sldId id="276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FFFF00"/>
    <a:srgbClr val="FFFFCC"/>
    <a:srgbClr val="66FF66"/>
    <a:srgbClr val="FF33CC"/>
    <a:srgbClr val="00FFFF"/>
    <a:srgbClr val="FFFF99"/>
    <a:srgbClr val="9900CC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6" y="-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F8310-A5A9-4812-BF14-037623A3E3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186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16D52-DEBC-4135-924A-B8059A42FD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490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D91D4-AE62-412A-A96B-48A80DDE80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811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7FB4D-A8C8-4792-B152-3AFAAFD665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860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C0C87-6C6E-4A8F-9D2F-E4C8B8BEE3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3536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02850-C62F-48AF-8A98-42B57619B7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89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F16C2-2AD7-42EB-B7B3-977EF2DCB7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3443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2769A-ED4D-4C29-8C9F-D6F1DB97D2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638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51962-64CB-4BD5-9AE5-D9DE39A319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4347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F10FE-FAA1-46C4-ABFC-18C1BD227B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3187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43BDD-1E90-4D18-87E0-0E2CF7C18C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6163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3EEEE-FFF0-4604-867F-F0668F62D2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6117606"/>
      </p:ext>
    </p:extLst>
  </p:cSld>
  <p:clrMapOvr>
    <a:masterClrMapping/>
  </p:clrMapOvr>
  <p:transition>
    <p:diamond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B3146-DFDC-4C69-A078-33483410E7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8411785"/>
      </p:ext>
    </p:extLst>
  </p:cSld>
  <p:clrMapOvr>
    <a:masterClrMapping/>
  </p:clrMapOvr>
  <p:transition>
    <p:diamond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44F8B-250F-4BD5-831C-CC7EC08A33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0007394"/>
      </p:ext>
    </p:extLst>
  </p:cSld>
  <p:clrMapOvr>
    <a:masterClrMapping/>
  </p:clrMapOvr>
  <p:transition>
    <p:diamond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AEA5E-4CAE-483F-99F9-8777183BB3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040951"/>
      </p:ext>
    </p:extLst>
  </p:cSld>
  <p:clrMapOvr>
    <a:masterClrMapping/>
  </p:clrMapOvr>
  <p:transition>
    <p:diamond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FBAD3-58C6-4FDD-BFEA-9BFFA84131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900117"/>
      </p:ext>
    </p:extLst>
  </p:cSld>
  <p:clrMapOvr>
    <a:masterClrMapping/>
  </p:clrMapOvr>
  <p:transition>
    <p:diamond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F2521-83CA-4918-A7A8-B089727834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0223070"/>
      </p:ext>
    </p:extLst>
  </p:cSld>
  <p:clrMapOvr>
    <a:masterClrMapping/>
  </p:clrMapOvr>
  <p:transition>
    <p:diamond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77FB7-A6A3-44F6-A173-466C1F9D2E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9119171"/>
      </p:ext>
    </p:extLst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DB26F-EEDD-4F0A-84F9-86F88B6E32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9419845"/>
      </p:ext>
    </p:extLst>
  </p:cSld>
  <p:clrMapOvr>
    <a:masterClrMapping/>
  </p:clrMapOvr>
  <p:transition>
    <p:diamond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677ED-C08B-4244-812B-673D3537B1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321547"/>
      </p:ext>
    </p:extLst>
  </p:cSld>
  <p:clrMapOvr>
    <a:masterClrMapping/>
  </p:clrMapOvr>
  <p:transition>
    <p:diamond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DAB96-3035-49BF-A28C-CC0040DB81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0901562"/>
      </p:ext>
    </p:extLst>
  </p:cSld>
  <p:clrMapOvr>
    <a:masterClrMapping/>
  </p:clrMapOvr>
  <p:transition>
    <p:diamond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73AC2-45B1-4FF4-A677-00DCCD2585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1050867"/>
      </p:ext>
    </p:extLst>
  </p:cSld>
  <p:clrMapOvr>
    <a:masterClrMapping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7BF38-B954-4F73-A851-EC63C541FBD2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8000">
              <a:srgbClr val="FFFF00"/>
            </a:gs>
            <a:gs pos="47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2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44A364-A5A4-49DE-BAF7-581426D4EBE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764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DDA2BF-E721-47FA-9A31-F45DB7D0C7DA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0686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>
    <p:diamond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Documents and Settings\Minh Thang Computer\My Documents\Downloads\hình nền hoa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48165" y="2049747"/>
            <a:ext cx="9144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32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32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spc="50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3200" b="1" spc="50" dirty="0" smtClean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cap="none" spc="50" dirty="0" smtClean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AvantH" pitchFamily="34" charset="0"/>
              <a:cs typeface="Times New Roman" pitchFamily="18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996803" y="1885950"/>
            <a:ext cx="73914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en-US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Bật chụm tách chân qua 5 ô</a:t>
            </a: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Lộn cầu vồng</a:t>
            </a: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4-5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  <a:endParaRPr lang="en-US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38400" y="33555"/>
            <a:ext cx="45720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kern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UBND QUẬN LONG BIÊN</a:t>
            </a:r>
            <a:endParaRPr lang="en-US" b="1" kern="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b="1" kern="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TRƯỜNG MẦM NON GIANG BIÊN</a:t>
            </a:r>
            <a:endParaRPr lang="en-US" kern="0" dirty="0">
              <a:solidFill>
                <a:srgbClr val="00B050"/>
              </a:solidFill>
              <a:latin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771" y="818385"/>
            <a:ext cx="769257" cy="779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MAMNON\ANH\hen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Khởi</a:t>
            </a:r>
            <a:r>
              <a:rPr kumimoji="0" lang="en-US" sz="60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 </a:t>
            </a:r>
            <a:r>
              <a:rPr kumimoji="0" lang="en-US" sz="6000" b="1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động</a:t>
            </a:r>
            <a:endParaRPr kumimoji="0" lang="vi-VN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2" name="01NHAC KHOI DONG.wm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2343150"/>
            <a:ext cx="6096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20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2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MAMNON\ANH\hen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49" y="14622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177" y="14622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BTPTC</a:t>
            </a:r>
            <a:endParaRPr lang="vi-VN" kern="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Em Yêu Cây Xanh - Em Rất Thích Trồng Nhiều Cây Xanh [Official Full HD]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313.0652" end="49033.367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74288" y="25628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00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47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MAMNON\ANH\hinh en 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32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12"/>
          <p:cNvSpPr>
            <a:spLocks noChangeArrowheads="1" noChangeShapeType="1" noTextEdit="1"/>
          </p:cNvSpPr>
          <p:nvPr/>
        </p:nvSpPr>
        <p:spPr bwMode="auto">
          <a:xfrm>
            <a:off x="1347788" y="2686052"/>
            <a:ext cx="6591300" cy="1531144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sz="3600" kern="10" smtClean="0">
              <a:ln w="1841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63500" algn="tl" rotWithShape="0">
                  <a:srgbClr val="000000">
                    <a:alpha val="7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" name="03 NHac tro choi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2343150"/>
            <a:ext cx="609600" cy="457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68674" y="2913015"/>
            <a:ext cx="567334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800" b="1" kern="10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VĐCB: </a:t>
            </a:r>
            <a:endParaRPr lang="en-US" sz="2800" b="1" kern="10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7030A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3600" b="1" kern="1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Bật chụm tách chân qua 5 ô</a:t>
            </a:r>
            <a:endParaRPr lang="vi-VN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7030A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237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393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Minh Thang Computer\My Documents\Downloads\em be dep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3" y="3054632"/>
            <a:ext cx="914399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TCVĐ</a:t>
            </a:r>
            <a:r>
              <a:rPr lang="en-US" sz="48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Lộn cầu vồng</a:t>
            </a:r>
            <a:endParaRPr lang="en-US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03 NHac tro choi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657600"/>
            <a:ext cx="6096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3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Documents and Settings\Minh Thang Computer\My Documents\Downloads\hình nền hoa 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-152400" y="45720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HỒI  TĨNH</a:t>
            </a:r>
            <a:endParaRPr lang="en-US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)4.NHAC HOI TINH.wm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14800" y="1318733"/>
            <a:ext cx="6096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62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3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0"/>
            <a:ext cx="6858000" cy="54292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5" name="AutoShape 3"/>
          <p:cNvSpPr>
            <a:spLocks noChangeArrowheads="1"/>
          </p:cNvSpPr>
          <p:nvPr/>
        </p:nvSpPr>
        <p:spPr bwMode="auto">
          <a:xfrm>
            <a:off x="1885950" y="285750"/>
            <a:ext cx="5543550" cy="1314450"/>
          </a:xfrm>
          <a:prstGeom prst="horizontalScroll">
            <a:avLst>
              <a:gd name="adj" fmla="val 12500"/>
            </a:avLst>
          </a:prstGeom>
          <a:solidFill>
            <a:srgbClr val="FF3300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smtClean="0">
                <a:solidFill>
                  <a:prstClr val="white"/>
                </a:solidFill>
                <a:latin typeface="Times New Roman" pitchFamily="18" charset="0"/>
              </a:rPr>
              <a:t>Buổi học kết thúc.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smtClean="0">
                <a:solidFill>
                  <a:prstClr val="white"/>
                </a:solidFill>
                <a:latin typeface="Times New Roman" pitchFamily="18" charset="0"/>
              </a:rPr>
              <a:t>Tạm biệt và hẹn gặp lại!</a:t>
            </a:r>
          </a:p>
        </p:txBody>
      </p:sp>
    </p:spTree>
    <p:extLst>
      <p:ext uri="{BB962C8B-B14F-4D97-AF65-F5344CB8AC3E}">
        <p14:creationId xmlns:p14="http://schemas.microsoft.com/office/powerpoint/2010/main" val="3981346617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2736</TotalTime>
  <Words>71</Words>
  <Application>Microsoft Office PowerPoint</Application>
  <PresentationFormat>On-screen Show (16:9)</PresentationFormat>
  <Paragraphs>19</Paragraphs>
  <Slides>7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Office Theme</vt:lpstr>
      <vt:lpstr>1_Default Design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Free Software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Virtual PC</dc:creator>
  <cp:lastModifiedBy>LopB3</cp:lastModifiedBy>
  <cp:revision>120</cp:revision>
  <dcterms:created xsi:type="dcterms:W3CDTF">2016-10-23T17:21:39Z</dcterms:created>
  <dcterms:modified xsi:type="dcterms:W3CDTF">2025-02-10T09:18:15Z</dcterms:modified>
</cp:coreProperties>
</file>