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7" r:id="rId4"/>
    <p:sldId id="258" r:id="rId5"/>
    <p:sldId id="256" r:id="rId6"/>
    <p:sldId id="257" r:id="rId7"/>
    <p:sldId id="264" r:id="rId8"/>
    <p:sldId id="260" r:id="rId9"/>
    <p:sldId id="261" r:id="rId10"/>
    <p:sldId id="262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0236" y="0"/>
            <a:ext cx="68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35" y="922878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2" y="-68780"/>
            <a:ext cx="1558402" cy="158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25" y="5195544"/>
            <a:ext cx="1544834" cy="157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1201726"/>
            <a:ext cx="1558402" cy="158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57" y="2543919"/>
            <a:ext cx="1558402" cy="1586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61841" y="-68780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4984" y="122177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1840" y="253759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4708" y="385254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8" name="Up Arrow 17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359320" y="5326036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3833888"/>
            <a:ext cx="1558402" cy="15867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52404" y="5087282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51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  <p:bldP spid="2" grpId="0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78" y="1357169"/>
            <a:ext cx="1558402" cy="158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36" y="5397018"/>
            <a:ext cx="1544834" cy="1572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70" y="2733816"/>
            <a:ext cx="1558402" cy="158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62" y="4124679"/>
            <a:ext cx="1558402" cy="1586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47162" y="5367871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5983" y="403109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2191" y="2677406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7162" y="1390326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Up Arrow 1"/>
          <p:cNvSpPr/>
          <p:nvPr/>
        </p:nvSpPr>
        <p:spPr>
          <a:xfrm>
            <a:off x="2907979" y="381896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71047" y="5291236"/>
            <a:ext cx="3590364" cy="163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53" y="14701"/>
            <a:ext cx="1558402" cy="15867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12192" y="52142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34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  <p:bldP spid="17" grpId="0"/>
      <p:bldP spid="2" grpId="0" animBg="1"/>
      <p:bldP spid="3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</a:p>
        </p:txBody>
      </p:sp>
    </p:spTree>
    <p:extLst>
      <p:ext uri="{BB962C8B-B14F-4D97-AF65-F5344CB8AC3E}">
        <p14:creationId xmlns:p14="http://schemas.microsoft.com/office/powerpoint/2010/main" val="2652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</a:p>
        </p:txBody>
      </p:sp>
    </p:spTree>
    <p:extLst>
      <p:ext uri="{BB962C8B-B14F-4D97-AF65-F5344CB8AC3E}">
        <p14:creationId xmlns:p14="http://schemas.microsoft.com/office/powerpoint/2010/main" val="38556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  <a:extLst>
              <a:ext uri="{FF2B5EF4-FFF2-40B4-BE49-F238E27FC236}">
                <a16:creationId xmlns:a16="http://schemas.microsoft.com/office/drawing/2014/main" xmlns="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xmlns="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9648 -0.0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47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xmlns="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xmlns="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xmlns="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0810" y="2157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3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450" y="2530437"/>
            <a:ext cx="8377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9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B973BC9-C17A-6898-7CD4-E1BBDA60A38F}"/>
              </a:ext>
            </a:extLst>
          </p:cNvPr>
          <p:cNvSpPr txBox="1">
            <a:spLocks/>
          </p:cNvSpPr>
          <p:nvPr/>
        </p:nvSpPr>
        <p:spPr>
          <a:xfrm>
            <a:off x="2442017" y="2612078"/>
            <a:ext cx="5997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3007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/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4F4D0E-C182-C48F-CB15-5C18AB416987}"/>
              </a:ext>
            </a:extLst>
          </p:cNvPr>
          <p:cNvSpPr txBox="1"/>
          <p:nvPr/>
        </p:nvSpPr>
        <p:spPr>
          <a:xfrm>
            <a:off x="2875675" y="830400"/>
            <a:ext cx="7994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8" y="1338938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2" y="1338937"/>
            <a:ext cx="2125917" cy="3278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47" y="1338937"/>
            <a:ext cx="2125917" cy="3278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3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89" y="1505647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77" y="1358536"/>
            <a:ext cx="2125917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78" y="620483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4" y="787192"/>
            <a:ext cx="2125917" cy="3278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78" y="737272"/>
            <a:ext cx="2125917" cy="3278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90" y="855455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69" y="859996"/>
            <a:ext cx="2125917" cy="32787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310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09" y="161151"/>
            <a:ext cx="2125917" cy="327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9" y="373293"/>
            <a:ext cx="2125917" cy="327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56" y="161151"/>
            <a:ext cx="2125917" cy="3278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Củ Cà Rốt Hoạ Rau Món - Miễn Phí vector hình ảnh trên Pixabay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73" y="365125"/>
            <a:ext cx="1472679" cy="29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40" y="423722"/>
            <a:ext cx="2125917" cy="32787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7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ef/6c/9d/ef6c9d40bd087c5175e81f63d606d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6" y="0"/>
            <a:ext cx="12209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5536" y="327224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64" y="1665512"/>
            <a:ext cx="1353280" cy="1632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94" y="1758406"/>
            <a:ext cx="1531001" cy="16497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47" y="1600197"/>
            <a:ext cx="1461543" cy="1763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4" y="1554597"/>
            <a:ext cx="1461543" cy="1763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31898" y="3298371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7426" y="327224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42514" y="3309898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496361" y="774214"/>
            <a:ext cx="2469647" cy="751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09031" y="1525326"/>
            <a:ext cx="2200328" cy="323598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61" y="1665512"/>
            <a:ext cx="1461543" cy="17634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66791" y="3318085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4" grpId="1"/>
      <p:bldP spid="25" grpId="0"/>
      <p:bldP spid="26" grpId="0"/>
      <p:bldP spid="15" grpId="0" animBg="1"/>
      <p:bldP spid="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ef/6c/9d/ef6c9d40bd087c5175e81f63d606d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3" y="17148"/>
            <a:ext cx="12209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4075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76" y="1665512"/>
            <a:ext cx="1461543" cy="1763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1796141"/>
            <a:ext cx="1515293" cy="16328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87" y="1682661"/>
            <a:ext cx="1461543" cy="1763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28" y="1765402"/>
            <a:ext cx="1461543" cy="1763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02348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0361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39455" y="3423236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8065160" y="1105450"/>
            <a:ext cx="2722629" cy="56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33770" y="1669635"/>
            <a:ext cx="2272937" cy="33310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31" y="1730826"/>
            <a:ext cx="1461543" cy="17634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2291" y="3429000"/>
            <a:ext cx="8615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0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6" grpId="0"/>
      <p:bldP spid="26" grpId="1"/>
      <p:bldP spid="12" grpId="0" animBg="1"/>
      <p:bldP spid="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183</Words>
  <Application>Microsoft Office PowerPoint</Application>
  <PresentationFormat>Custom</PresentationFormat>
  <Paragraphs>65</Paragraphs>
  <Slides>20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“Tìm số còn thiếu”</vt:lpstr>
      <vt:lpstr>3. Kết thúc Xin cảm ơn và hẹn gặp lại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LopB3</cp:lastModifiedBy>
  <cp:revision>65</cp:revision>
  <dcterms:created xsi:type="dcterms:W3CDTF">2023-10-21T09:00:28Z</dcterms:created>
  <dcterms:modified xsi:type="dcterms:W3CDTF">2025-02-04T08:46:00Z</dcterms:modified>
</cp:coreProperties>
</file>