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0"/>
  </p:notesMasterIdLst>
  <p:sldIdLst>
    <p:sldId id="256" r:id="rId4"/>
    <p:sldId id="270" r:id="rId5"/>
    <p:sldId id="300" r:id="rId6"/>
    <p:sldId id="301" r:id="rId7"/>
    <p:sldId id="302" r:id="rId8"/>
    <p:sldId id="303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282" r:id="rId17"/>
    <p:sldId id="30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UBND  </a:t>
            </a: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QUẬN LONG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362200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95" y="962004"/>
            <a:ext cx="920420" cy="9326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Hoa Lá Mùa Xuân - Bài Hát Thiếu Nhi [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3.3824" end="92714.810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6697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MƯA 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pic>
        <p:nvPicPr>
          <p:cNvPr id="6" name="Mùa Xuân Sang Ta Chúc Nhau-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10.8208" end="109245.68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4205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0122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5" name="Rectangle 4"/>
          <p:cNvSpPr/>
          <p:nvPr/>
        </p:nvSpPr>
        <p:spPr>
          <a:xfrm>
            <a:off x="2819400" y="-16042"/>
            <a:ext cx="292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xuân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hôị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54</Words>
  <Application>Microsoft Office PowerPoint</Application>
  <PresentationFormat>On-screen Show (4:3)</PresentationFormat>
  <Paragraphs>14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1_Default Design</vt:lpstr>
      <vt:lpstr>1_Office Theme</vt:lpstr>
      <vt:lpstr>PowerPoint Presentation</vt:lpstr>
      <vt:lpstr>PowerPoint Presentation</vt:lpstr>
      <vt:lpstr>MƯA XUÂN</vt:lpstr>
      <vt:lpstr>Cây cối mùa xuân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LopB3</cp:lastModifiedBy>
  <cp:revision>136</cp:revision>
  <dcterms:created xsi:type="dcterms:W3CDTF">2016-10-23T17:21:39Z</dcterms:created>
  <dcterms:modified xsi:type="dcterms:W3CDTF">2025-02-12T09:24:20Z</dcterms:modified>
</cp:coreProperties>
</file>