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9" r:id="rId2"/>
    <p:sldId id="359" r:id="rId3"/>
    <p:sldId id="362" r:id="rId4"/>
    <p:sldId id="360" r:id="rId5"/>
    <p:sldId id="363" r:id="rId6"/>
    <p:sldId id="361" r:id="rId7"/>
    <p:sldId id="347" r:id="rId8"/>
  </p:sldIdLst>
  <p:sldSz cx="9906000" cy="6858000" type="A4"/>
  <p:notesSz cx="9942513" cy="6761163"/>
  <p:custDataLst>
    <p:tags r:id="rId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99"/>
    <a:srgbClr val="FFCCFF"/>
    <a:srgbClr val="0000CC"/>
    <a:srgbClr val="CCFFCC"/>
    <a:srgbClr val="CCFF99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1" autoAdjust="0"/>
    <p:restoredTop sz="94660"/>
  </p:normalViewPr>
  <p:slideViewPr>
    <p:cSldViewPr snapToGrid="0">
      <p:cViewPr varScale="1">
        <p:scale>
          <a:sx n="79" d="100"/>
          <a:sy n="79" d="100"/>
        </p:scale>
        <p:origin x="1320" y="72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8324-AF80-4E94-9F52-E9AE930FB4D4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D099C-B103-4076-ADC3-E319C57DBA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987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8324-AF80-4E94-9F52-E9AE930FB4D4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D099C-B103-4076-ADC3-E319C57DBA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073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8324-AF80-4E94-9F52-E9AE930FB4D4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D099C-B103-4076-ADC3-E319C57DBA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578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8324-AF80-4E94-9F52-E9AE930FB4D4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D099C-B103-4076-ADC3-E319C57DBA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552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8324-AF80-4E94-9F52-E9AE930FB4D4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D099C-B103-4076-ADC3-E319C57DBA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103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8324-AF80-4E94-9F52-E9AE930FB4D4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D099C-B103-4076-ADC3-E319C57DBA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474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8324-AF80-4E94-9F52-E9AE930FB4D4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D099C-B103-4076-ADC3-E319C57DBA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155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8324-AF80-4E94-9F52-E9AE930FB4D4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D099C-B103-4076-ADC3-E319C57DBA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593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8324-AF80-4E94-9F52-E9AE930FB4D4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D099C-B103-4076-ADC3-E319C57DBA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080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8324-AF80-4E94-9F52-E9AE930FB4D4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D099C-B103-4076-ADC3-E319C57DBA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956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8324-AF80-4E94-9F52-E9AE930FB4D4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D099C-B103-4076-ADC3-E319C57DBA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260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8000">
              <a:srgbClr val="CCFF99"/>
            </a:gs>
            <a:gs pos="36000">
              <a:srgbClr val="CCFFCC"/>
            </a:gs>
            <a:gs pos="98000">
              <a:srgbClr val="FFFF99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28324-AF80-4E94-9F52-E9AE930FB4D4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AD099C-B103-4076-ADC3-E319C57DBA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292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4.mp3"/><Relationship Id="rId7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1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19EE380-0521-1B90-98FD-F2D81D5157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947813" cy="6858000"/>
          </a:xfrm>
          <a:prstGeom prst="rect">
            <a:avLst/>
          </a:prstGeom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072526" y="0"/>
            <a:ext cx="733124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UBND PHƯỜNG VIỆT HƯNG</a:t>
            </a:r>
          </a:p>
          <a:p>
            <a:pPr algn="ctr"/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 MẦM NON GIANG BIÊN 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054164" y="2419749"/>
            <a:ext cx="7797672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LĨNH VỰC PHÁT TRIỂN THẨM MỸ</a:t>
            </a:r>
          </a:p>
          <a:p>
            <a:pPr algn="ctr"/>
            <a:endParaRPr 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41422" y="3080224"/>
            <a:ext cx="826410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indent="1028700" algn="ctr"/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cốc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1028700" algn="ctr"/>
            <a:r>
              <a:rPr lang="pt-BR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Đối tượng:  4 -5 tuổi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24DAF3-2E8F-9801-F7BB-74C822154B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874" y="953154"/>
            <a:ext cx="994543" cy="104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689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Ã¬nh áº£nh cÃ³ liÃªn quan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705100" y="20574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698172"/>
            <a:ext cx="9906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00FF"/>
                </a:solidFill>
              </a:rPr>
              <a:t>Câu</a:t>
            </a:r>
            <a:r>
              <a:rPr lang="en-US" sz="4800" b="1" dirty="0">
                <a:solidFill>
                  <a:srgbClr val="0000FF"/>
                </a:solidFill>
              </a:rPr>
              <a:t> </a:t>
            </a:r>
            <a:r>
              <a:rPr lang="en-US" sz="4800" b="1" dirty="0" err="1">
                <a:solidFill>
                  <a:srgbClr val="0000FF"/>
                </a:solidFill>
              </a:rPr>
              <a:t>đố</a:t>
            </a:r>
            <a:r>
              <a:rPr lang="en-US" sz="4800" b="1" dirty="0">
                <a:solidFill>
                  <a:srgbClr val="0000FF"/>
                </a:solidFill>
              </a:rPr>
              <a:t>:</a:t>
            </a:r>
          </a:p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kề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4800" b="1" dirty="0">
              <a:solidFill>
                <a:srgbClr val="0000FF"/>
              </a:solidFill>
            </a:endParaRPr>
          </a:p>
        </p:txBody>
      </p:sp>
      <p:pic>
        <p:nvPicPr>
          <p:cNvPr id="4" name="lop hoc cau vong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40282" y="6054012"/>
            <a:ext cx="609600" cy="609600"/>
          </a:xfrm>
          <a:prstGeom prst="rect">
            <a:avLst/>
          </a:prstGeom>
        </p:spPr>
      </p:pic>
      <p:pic>
        <p:nvPicPr>
          <p:cNvPr id="2" name="Bechuctet-XuanMai_hdgs 00_00_18-00_01_0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23141" y="579154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6CD3E-B0B2-A409-7B39-73C4DBC25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756A6-F939-3AC4-3D9E-B749109E59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HÃ¬nh áº£nh cÃ³ liÃªn quan">
            <a:extLst>
              <a:ext uri="{FF2B5EF4-FFF2-40B4-BE49-F238E27FC236}">
                <a16:creationId xmlns:a16="http://schemas.microsoft.com/office/drawing/2014/main" id="{0C784FC7-EC39-0E98-5EAE-C6614C9BA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3AB554-2ED2-F680-2360-BC58C8A055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037" y="2991296"/>
            <a:ext cx="2481260" cy="24812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D5B4C7-CEEF-3A6B-EE87-3D9C6BC278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379" y="467870"/>
            <a:ext cx="2881315" cy="21582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1BB0BF-D64D-60B1-A245-E377FA185A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1500" y="3477594"/>
            <a:ext cx="2466975" cy="1847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3501A5-CE22-B5D8-3CE2-E6FF33F3FF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3179" y="2687289"/>
            <a:ext cx="2481260" cy="248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6699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Ã¬nh áº£nh cÃ³ liÃªn qu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2293256"/>
            <a:ext cx="990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00FF"/>
                </a:solidFill>
              </a:rPr>
              <a:t>HĐ1: </a:t>
            </a:r>
            <a:r>
              <a:rPr lang="en-US" sz="5400" b="1" dirty="0" err="1">
                <a:solidFill>
                  <a:srgbClr val="0000FF"/>
                </a:solidFill>
              </a:rPr>
              <a:t>Quan</a:t>
            </a:r>
            <a:r>
              <a:rPr lang="en-US" sz="5400" b="1" dirty="0">
                <a:solidFill>
                  <a:srgbClr val="0000FF"/>
                </a:solidFill>
              </a:rPr>
              <a:t> </a:t>
            </a:r>
            <a:r>
              <a:rPr lang="en-US" sz="5400" b="1" dirty="0" err="1">
                <a:solidFill>
                  <a:srgbClr val="0000FF"/>
                </a:solidFill>
              </a:rPr>
              <a:t>sát</a:t>
            </a:r>
            <a:r>
              <a:rPr lang="en-US" sz="5400" b="1" dirty="0">
                <a:solidFill>
                  <a:srgbClr val="0000FF"/>
                </a:solidFill>
              </a:rPr>
              <a:t> </a:t>
            </a:r>
            <a:r>
              <a:rPr lang="en-US" sz="5400" b="1" dirty="0" err="1">
                <a:solidFill>
                  <a:srgbClr val="0000FF"/>
                </a:solidFill>
              </a:rPr>
              <a:t>đàm</a:t>
            </a:r>
            <a:r>
              <a:rPr lang="en-US" sz="5400" b="1" dirty="0">
                <a:solidFill>
                  <a:srgbClr val="0000FF"/>
                </a:solidFill>
              </a:rPr>
              <a:t> </a:t>
            </a:r>
            <a:r>
              <a:rPr lang="en-US" sz="5400" b="1" dirty="0" err="1">
                <a:solidFill>
                  <a:srgbClr val="0000FF"/>
                </a:solidFill>
              </a:rPr>
              <a:t>thoại</a:t>
            </a:r>
            <a:endParaRPr lang="en-US" sz="5400" b="1" dirty="0">
              <a:solidFill>
                <a:srgbClr val="0000FF"/>
              </a:solidFill>
            </a:endParaRPr>
          </a:p>
        </p:txBody>
      </p:sp>
      <p:pic>
        <p:nvPicPr>
          <p:cNvPr id="2" name="LittleGirlBeatInstrumental-V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48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232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375F8-5BDB-28D1-DEA9-B917E8DA2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01A5FD0-30B1-A7EE-507E-3B12495438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9549" r="5869" b="3210"/>
          <a:stretch/>
        </p:blipFill>
        <p:spPr>
          <a:xfrm>
            <a:off x="-1" y="0"/>
            <a:ext cx="100987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1803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Ã¬nh áº£nh cÃ³ liÃªn quan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60158" y="2109034"/>
            <a:ext cx="861248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HĐ 2 : </a:t>
            </a:r>
            <a:r>
              <a:rPr lang="en-US" sz="72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Hỏi</a:t>
            </a:r>
            <a:r>
              <a:rPr lang="en-US" sz="72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ý </a:t>
            </a:r>
            <a:r>
              <a:rPr lang="en-US" sz="72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tưởng</a:t>
            </a:r>
            <a:r>
              <a:rPr lang="en-US" sz="72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72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trẻ</a:t>
            </a:r>
            <a:endParaRPr lang="en-US" sz="7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7" name="LittleGirlBeatInstrumental-V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99082" y="6016690"/>
            <a:ext cx="609600" cy="609600"/>
          </a:xfrm>
          <a:prstGeom prst="rect">
            <a:avLst/>
          </a:prstGeom>
        </p:spPr>
      </p:pic>
      <p:pic>
        <p:nvPicPr>
          <p:cNvPr id="2" name="LittleGirlBeatInstrumental-V (mp3cut.net) (1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39380" y="6023016"/>
            <a:ext cx="609600" cy="609600"/>
          </a:xfrm>
          <a:prstGeom prst="rect">
            <a:avLst/>
          </a:prstGeom>
        </p:spPr>
      </p:pic>
      <p:pic>
        <p:nvPicPr>
          <p:cNvPr id="4" name="LittleGirlBeatInstrumental-V (mp3cut.net) (1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48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Ã¬nh áº£nh cÃ³ liÃªn qu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762323" y="2967335"/>
            <a:ext cx="63813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Hđ</a:t>
            </a:r>
            <a:r>
              <a:rPr lang="en-US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3: </a:t>
            </a:r>
            <a:r>
              <a:rPr lang="en-US" sz="5400" b="1" cap="all" spc="0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Trẻ</a:t>
            </a:r>
            <a:r>
              <a:rPr lang="en-US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spc="0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thực</a:t>
            </a:r>
            <a:r>
              <a:rPr lang="en-US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spc="0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hiện</a:t>
            </a:r>
            <a:endParaRPr 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6" name="mix_8m21s (audio-joiner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58942" y="59980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217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4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2&quot; unique_id=&quot;10002&quot;&gt;&lt;object type=&quot;3&quot; unique_id=&quot;10298&quot;&gt;&lt;property id=&quot;20148&quot; value=&quot;5&quot;/&gt;&lt;property id=&quot;20300&quot; value=&quot;Slide 4 - &amp;quot;&amp;#x0D;&amp;#x0A;&amp;#x0D;&amp;#x0A;&amp;#x0D;&amp;#x0A;&amp;#x0D;&amp;#x0A;&amp;#x0D;&amp;#x0A;&amp;#x0D;&amp;#x0A;&amp;#x0D;&amp;#x0A;&amp;#x0D;&amp;#x0A;&amp;#x0D;&amp;#x0A;&amp;#x0D;&amp;#x0A;&amp;#x0D;&amp;#x0A;&amp;#x0D;&amp;#x0A;&amp;#x0D;&amp;#x0A;&amp;#x0D;&amp;#x0A;&amp;#x0D;&amp;#x0A;&amp;#x0D;&amp;#x0A;&amp;#x0D;&amp;#x0A;&amp;#x0D;&amp;#x0A;&amp;#x0D;&amp;#x0A;&amp;#x0D;&amp;#x0A;&amp;#x0D;&amp;#x0A;&amp;#x0D;&amp;#x0A;&amp;#x0D;&amp;#x0A;&amp;#x0D;&amp;#x0A;&amp;#x0D;&amp;#x0A;&amp;#x0D;&amp;#x0A;&amp;#x0D;&amp;#x0A;Nước có màu vàng, mùi tanh, có váng nổi là nước nhiễm sắt. Sắt là thành phần tồn tại nhi&quot;/&gt;&lt;property id=&quot;20307&quot; value=&quot;297&quot;/&gt;&lt;/object&gt;&lt;object type=&quot;3&quot; unique_id=&quot;10535&quot;&gt;&lt;property id=&quot;20148&quot; value=&quot;5&quot;/&gt;&lt;property id=&quot;20300&quot; value=&quot;Slide 5&quot;/&gt;&lt;property id=&quot;20307&quot; value=&quot;307&quot;/&gt;&lt;/object&gt;&lt;object type=&quot;3&quot; unique_id=&quot;10536&quot;&gt;&lt;property id=&quot;20148&quot; value=&quot;5&quot;/&gt;&lt;property id=&quot;20300&quot; value=&quot;Slide 6&quot;/&gt;&lt;property id=&quot;20307&quot; value=&quot;299&quot;/&gt;&lt;/object&gt;&lt;object type=&quot;3&quot; unique_id=&quot;10537&quot;&gt;&lt;property id=&quot;20148&quot; value=&quot;5&quot;/&gt;&lt;property id=&quot;20300&quot; value=&quot;Slide 7&quot;/&gt;&lt;property id=&quot;20307&quot; value=&quot;300&quot;/&gt;&lt;/object&gt;&lt;object type=&quot;3&quot; unique_id=&quot;10538&quot;&gt;&lt;property id=&quot;20148&quot; value=&quot;5&quot;/&gt;&lt;property id=&quot;20300&quot; value=&quot;Slide 8&quot;/&gt;&lt;property id=&quot;20307&quot; value=&quot;301&quot;/&gt;&lt;/object&gt;&lt;object type=&quot;3&quot; unique_id=&quot;10666&quot;&gt;&lt;property id=&quot;20148&quot; value=&quot;5&quot;/&gt;&lt;property id=&quot;20300&quot; value=&quot;Slide 1&quot;/&gt;&lt;property id=&quot;20307&quot; value=&quot;308&quot;/&gt;&lt;/object&gt;&lt;object type=&quot;3&quot; unique_id=&quot;11051&quot;&gt;&lt;property id=&quot;20148&quot; value=&quot;5&quot;/&gt;&lt;property id=&quot;20300&quot; value=&quot;Slide 2&quot;/&gt;&lt;property id=&quot;20307&quot; value=&quot;309&quot;/&gt;&lt;/object&gt;&lt;object type=&quot;3&quot; unique_id=&quot;11151&quot;&gt;&lt;property id=&quot;20148&quot; value=&quot;5&quot;/&gt;&lt;property id=&quot;20300&quot; value=&quot;Slide 3&quot;/&gt;&lt;property id=&quot;20307&quot; value=&quot;310&quot;/&gt;&lt;/object&gt;&lt;object type=&quot;3&quot; unique_id=&quot;11589&quot;&gt;&lt;property id=&quot;20148&quot; value=&quot;5&quot;/&gt;&lt;property id=&quot;20300&quot; value=&quot;Slide 9&quot;/&gt;&lt;property id=&quot;20307&quot; value=&quot;313&quot;/&gt;&lt;/object&gt;&lt;object type=&quot;3&quot; unique_id=&quot;11591&quot;&gt;&lt;property id=&quot;20148&quot; value=&quot;5&quot;/&gt;&lt;property id=&quot;20300&quot; value=&quot;Slide 10&quot;/&gt;&lt;property id=&quot;20307&quot; value=&quot;314&quot;/&gt;&lt;/object&gt;&lt;object type=&quot;3&quot; unique_id=&quot;12196&quot;&gt;&lt;property id=&quot;20148&quot; value=&quot;5&quot;/&gt;&lt;property id=&quot;20300&quot; value=&quot;Slide 11&quot;/&gt;&lt;property id=&quot;20307&quot; value=&quot;316&quot;/&gt;&lt;/object&gt;&lt;object type=&quot;3&quot; unique_id=&quot;12197&quot;&gt;&lt;property id=&quot;20148&quot; value=&quot;5&quot;/&gt;&lt;property id=&quot;20300&quot; value=&quot;Slide 21&quot;/&gt;&lt;property id=&quot;20307&quot; value=&quot;317&quot;/&gt;&lt;/object&gt;&lt;object type=&quot;3&quot; unique_id=&quot;12607&quot;&gt;&lt;property id=&quot;20148&quot; value=&quot;5&quot;/&gt;&lt;property id=&quot;20300&quot; value=&quot;Slide 13&quot;/&gt;&lt;property id=&quot;20307&quot; value=&quot;320&quot;/&gt;&lt;/object&gt;&lt;object type=&quot;3&quot; unique_id=&quot;12765&quot;&gt;&lt;property id=&quot;20148&quot; value=&quot;5&quot;/&gt;&lt;property id=&quot;20300&quot; value=&quot;Slide 12&quot;/&gt;&lt;property id=&quot;20307&quot; value=&quot;322&quot;/&gt;&lt;/object&gt;&lt;object type=&quot;3&quot; unique_id=&quot;12766&quot;&gt;&lt;property id=&quot;20148&quot; value=&quot;5&quot;/&gt;&lt;property id=&quot;20300&quot; value=&quot;Slide 16&quot;/&gt;&lt;property id=&quot;20307&quot; value=&quot;321&quot;/&gt;&lt;/object&gt;&lt;object type=&quot;3&quot; unique_id=&quot;13067&quot;&gt;&lt;property id=&quot;20148&quot; value=&quot;5&quot;/&gt;&lt;property id=&quot;20300&quot; value=&quot;Slide 14&quot;/&gt;&lt;property id=&quot;20307&quot; value=&quot;325&quot;/&gt;&lt;/object&gt;&lt;object type=&quot;3&quot; unique_id=&quot;13068&quot;&gt;&lt;property id=&quot;20148&quot; value=&quot;5&quot;/&gt;&lt;property id=&quot;20300&quot; value=&quot;Slide 17&quot;/&gt;&lt;property id=&quot;20307&quot; value=&quot;327&quot;/&gt;&lt;/object&gt;&lt;object type=&quot;3&quot; unique_id=&quot;13069&quot;&gt;&lt;property id=&quot;20148&quot; value=&quot;5&quot;/&gt;&lt;property id=&quot;20300&quot; value=&quot;Slide 19&quot;/&gt;&lt;property id=&quot;20307&quot; value=&quot;326&quot;/&gt;&lt;/object&gt;&lt;object type=&quot;3&quot; unique_id=&quot;13070&quot;&gt;&lt;property id=&quot;20148&quot; value=&quot;5&quot;/&gt;&lt;property id=&quot;20300&quot; value=&quot;Slide 18&quot;/&gt;&lt;property id=&quot;20307&quot; value=&quot;328&quot;/&gt;&lt;/object&gt;&lt;object type=&quot;3&quot; unique_id=&quot;13203&quot;&gt;&lt;property id=&quot;20148&quot; value=&quot;5&quot;/&gt;&lt;property id=&quot;20300&quot; value=&quot;Slide 15&quot;/&gt;&lt;property id=&quot;20307&quot; value=&quot;329&quot;/&gt;&lt;/object&gt;&lt;object type=&quot;3&quot; unique_id=&quot;13319&quot;&gt;&lt;property id=&quot;20148&quot; value=&quot;5&quot;/&gt;&lt;property id=&quot;20300&quot; value=&quot;Slide 20&quot;/&gt;&lt;property id=&quot;20307&quot; value=&quot;330&quot;/&gt;&lt;/object&gt;&lt;/object&gt;&lt;object type=&quot;8&quot; unique_id=&quot;10042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3756</TotalTime>
  <Words>70</Words>
  <Application>Microsoft Office PowerPoint</Application>
  <PresentationFormat>A4 Paper (210x297 mm)</PresentationFormat>
  <Paragraphs>12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Thu Hoang Yen</dc:creator>
  <cp:lastModifiedBy>Thủy Thanh</cp:lastModifiedBy>
  <cp:revision>285</cp:revision>
  <cp:lastPrinted>2018-01-10T08:31:36Z</cp:lastPrinted>
  <dcterms:created xsi:type="dcterms:W3CDTF">2016-10-21T06:54:48Z</dcterms:created>
  <dcterms:modified xsi:type="dcterms:W3CDTF">2025-11-15T02:30:20Z</dcterms:modified>
</cp:coreProperties>
</file>