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" y="1"/>
            <a:ext cx="920914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5211" y="1925448"/>
            <a:ext cx="48735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667000"/>
            <a:ext cx="8382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4 -5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34ABB-96C7-A153-8307-455F30FB37E8}"/>
              </a:ext>
            </a:extLst>
          </p:cNvPr>
          <p:cNvSpPr/>
          <p:nvPr/>
        </p:nvSpPr>
        <p:spPr>
          <a:xfrm>
            <a:off x="2517425" y="-12104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F64BD-BE10-2DF2-35D0-8B29EC8C0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7" y="718360"/>
            <a:ext cx="1009505" cy="105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8467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695648" y="1279730"/>
            <a:ext cx="5777544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Câu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đố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r>
              <a:rPr lang="vi-VN" sz="1800" b="1" dirty="0">
                <a:effectLst/>
                <a:latin typeface="Time New Roman"/>
                <a:ea typeface="Times New Roman" panose="02020603050405020304" pitchFamily="18" charset="0"/>
              </a:rPr>
              <a:t> </a:t>
            </a:r>
            <a:r>
              <a:rPr lang="vi-VN" sz="1800" dirty="0">
                <a:effectLst/>
                <a:latin typeface="Time New Roman"/>
                <a:ea typeface="Times New Roman" panose="02020603050405020304" pitchFamily="18" charset="0"/>
              </a:rPr>
              <a:t>         </a:t>
            </a:r>
            <a:r>
              <a:rPr lang="vi-VN" sz="4000" dirty="0">
                <a:effectLst/>
                <a:latin typeface="Time New Roman"/>
                <a:ea typeface="Times New Roman" panose="02020603050405020304" pitchFamily="18" charset="0"/>
              </a:rPr>
              <a:t>“Chú đi hành quân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4000" dirty="0">
                <a:effectLst/>
                <a:latin typeface="Time New Roman"/>
                <a:ea typeface="Times New Roman" panose="02020603050405020304" pitchFamily="18" charset="0"/>
              </a:rPr>
              <a:t>           Vai chú mang súng</a:t>
            </a:r>
          </a:p>
          <a:p>
            <a:r>
              <a:rPr lang="vi-VN" sz="4000" dirty="0">
                <a:effectLst/>
                <a:latin typeface="Time New Roman"/>
                <a:ea typeface="Times New Roman" panose="02020603050405020304" pitchFamily="18" charset="0"/>
              </a:rPr>
              <a:t>            Mũ cài ngôi sao”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4000" dirty="0">
                <a:effectLst/>
                <a:latin typeface="Time New Roman"/>
                <a:ea typeface="Times New Roman" panose="02020603050405020304" pitchFamily="18" charset="0"/>
              </a:rPr>
              <a:t>                                Đó là ai ?</a:t>
            </a:r>
            <a:endParaRPr lang="vi-VN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3EFA-E176-2DB3-82AD-27DEDAE4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774E6-D904-7B56-002C-401149C1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752A9-1789-0EBA-13F5-491F450B9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23"/>
          <a:stretch/>
        </p:blipFill>
        <p:spPr>
          <a:xfrm>
            <a:off x="-2822" y="-5645"/>
            <a:ext cx="9140464" cy="686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0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934200"/>
          </a:xfrm>
        </p:spPr>
      </p:pic>
      <p:sp>
        <p:nvSpPr>
          <p:cNvPr id="5" name="Rectangle 4"/>
          <p:cNvSpPr/>
          <p:nvPr/>
        </p:nvSpPr>
        <p:spPr>
          <a:xfrm>
            <a:off x="358490" y="2044005"/>
            <a:ext cx="8427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Cô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cùng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lời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Media_haiphong_mntantien_2023_3_21_chubodoibeatinstrumental-va-3640762_21320238">
            <a:hlinkClick r:id="" action="ppaction://media"/>
            <a:extLst>
              <a:ext uri="{FF2B5EF4-FFF2-40B4-BE49-F238E27FC236}">
                <a16:creationId xmlns:a16="http://schemas.microsoft.com/office/drawing/2014/main" id="{42848793-99C3-39B1-1F33-323B08123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554990" y="2118364"/>
            <a:ext cx="8077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Media_haiphong_mntantien_2023_3_21_chubodoibeatinstrumental-va-3640762_21320238">
            <a:hlinkClick r:id="" action="ppaction://media"/>
            <a:extLst>
              <a:ext uri="{FF2B5EF4-FFF2-40B4-BE49-F238E27FC236}">
                <a16:creationId xmlns:a16="http://schemas.microsoft.com/office/drawing/2014/main" id="{01403BBC-4608-BC2A-B042-8D668884E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92" y="0"/>
            <a:ext cx="9220892" cy="6858000"/>
          </a:xfrm>
        </p:spPr>
      </p:pic>
      <p:sp>
        <p:nvSpPr>
          <p:cNvPr id="5" name="Rectangle 4"/>
          <p:cNvSpPr/>
          <p:nvPr/>
        </p:nvSpPr>
        <p:spPr>
          <a:xfrm>
            <a:off x="1792250" y="1905000"/>
            <a:ext cx="55595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áo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bộ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MÀU ÁO CHÚ BỘ ĐỘI (Hình minh họa theo lời bài hát)">
            <a:hlinkClick r:id="" action="ppaction://media"/>
            <a:extLst>
              <a:ext uri="{FF2B5EF4-FFF2-40B4-BE49-F238E27FC236}">
                <a16:creationId xmlns:a16="http://schemas.microsoft.com/office/drawing/2014/main" id="{60687046-7837-8787-E3FA-AEC978DBC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4146688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E8156F-997B-6484-AE65-E2FFAA72FF5D}"/>
              </a:ext>
            </a:extLst>
          </p:cNvPr>
          <p:cNvSpPr txBox="1"/>
          <p:nvPr/>
        </p:nvSpPr>
        <p:spPr>
          <a:xfrm>
            <a:off x="3352800" y="3768487"/>
            <a:ext cx="4690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Nguyễn Văn Tý 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85</Words>
  <Application>Microsoft Office PowerPoint</Application>
  <PresentationFormat>On-screen Show (4:3)</PresentationFormat>
  <Paragraphs>16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Thủy Thanh</cp:lastModifiedBy>
  <cp:revision>7</cp:revision>
  <dcterms:created xsi:type="dcterms:W3CDTF">2019-10-19T02:41:55Z</dcterms:created>
  <dcterms:modified xsi:type="dcterms:W3CDTF">2025-11-10T12:17:26Z</dcterms:modified>
</cp:coreProperties>
</file>