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65" autoAdjust="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3448-6FD9-43CB-80D7-8DF79D147B3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93D79-F089-493F-ACC4-5085C8C5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person holding a book&#10;&#10;AI-generated content may be incorrect.">
            <a:extLst>
              <a:ext uri="{FF2B5EF4-FFF2-40B4-BE49-F238E27FC236}">
                <a16:creationId xmlns:a16="http://schemas.microsoft.com/office/drawing/2014/main" id="{CA6345F0-3DD8-88CA-4683-507E6584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" y="27039"/>
            <a:ext cx="9209844" cy="6904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2446" y="2534724"/>
            <a:ext cx="48735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MỸ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431458"/>
            <a:ext cx="8382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 Tai ai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4 -5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34ABB-96C7-A153-8307-455F30FB37E8}"/>
              </a:ext>
            </a:extLst>
          </p:cNvPr>
          <p:cNvSpPr/>
          <p:nvPr/>
        </p:nvSpPr>
        <p:spPr>
          <a:xfrm>
            <a:off x="2517425" y="-12104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3F64BD-BE10-2DF2-35D0-8B29EC8C0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81" y="911675"/>
            <a:ext cx="1009505" cy="105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8467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1125785" y="1279730"/>
            <a:ext cx="69172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thơ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endParaRPr lang="vi-VN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619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934200"/>
          </a:xfrm>
        </p:spPr>
      </p:pic>
      <p:sp>
        <p:nvSpPr>
          <p:cNvPr id="5" name="Rectangle 4"/>
          <p:cNvSpPr/>
          <p:nvPr/>
        </p:nvSpPr>
        <p:spPr>
          <a:xfrm>
            <a:off x="1681516" y="2044005"/>
            <a:ext cx="578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cho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nghe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chau-yeu-co-chu-cong-nhan-bai-hat-thieu-nhi-vui-nhon-cho-tre-mam-non_12122022">
            <a:hlinkClick r:id="" action="ppaction://media"/>
            <a:extLst>
              <a:ext uri="{FF2B5EF4-FFF2-40B4-BE49-F238E27FC236}">
                <a16:creationId xmlns:a16="http://schemas.microsoft.com/office/drawing/2014/main" id="{DB2E79AB-10BB-0B3E-395B-703E9F76C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1408333" y="2118364"/>
            <a:ext cx="6370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dẫn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Karaoke Cháu yêu cô chú công nhân">
            <a:hlinkClick r:id="" action="ppaction://media"/>
            <a:extLst>
              <a:ext uri="{FF2B5EF4-FFF2-40B4-BE49-F238E27FC236}">
                <a16:creationId xmlns:a16="http://schemas.microsoft.com/office/drawing/2014/main" id="{C8EC957D-FBA8-2A25-BFF2-B5108089E8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92" y="0"/>
            <a:ext cx="9220892" cy="6858000"/>
          </a:xfrm>
        </p:spPr>
      </p:pic>
      <p:sp>
        <p:nvSpPr>
          <p:cNvPr id="5" name="Rectangle 4"/>
          <p:cNvSpPr/>
          <p:nvPr/>
        </p:nvSpPr>
        <p:spPr>
          <a:xfrm>
            <a:off x="3088825" y="1905000"/>
            <a:ext cx="29663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Tai ai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tinh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136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58</Words>
  <Application>Microsoft Office PowerPoint</Application>
  <PresentationFormat>On-screen Show (4:3)</PresentationFormat>
  <Paragraphs>12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Thủy Thanh</cp:lastModifiedBy>
  <cp:revision>8</cp:revision>
  <dcterms:created xsi:type="dcterms:W3CDTF">2019-10-19T02:41:55Z</dcterms:created>
  <dcterms:modified xsi:type="dcterms:W3CDTF">2025-11-10T12:26:53Z</dcterms:modified>
</cp:coreProperties>
</file>