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57" r:id="rId5"/>
    <p:sldId id="267" r:id="rId6"/>
    <p:sldId id="266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A98-332B-4DE0-AA5F-432A35A1C51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á vàng bơ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0100" y="6180786"/>
            <a:ext cx="609600" cy="609600"/>
          </a:xfrm>
          <a:prstGeom prst="rect">
            <a:avLst/>
          </a:prstGeom>
        </p:spPr>
      </p:pic>
      <p:pic>
        <p:nvPicPr>
          <p:cNvPr id="7" name="Picture 2" descr="Quảng Cáo Bằng Tay Trong Lành Sinh Nền, Dễ Thương, Học Sinh, Quảng Cáo Nền  Hình nền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0" y="1993900"/>
            <a:ext cx="9142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4036" y="3036163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4 -5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4719536"/>
            <a:ext cx="45253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MGN B3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219" y="75127"/>
            <a:ext cx="40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22531"/>
            <a:ext cx="943875" cy="990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0"/>
            <a:ext cx="9130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865531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4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6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8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178" name="Picture 10" descr="Khung hình nền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855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186553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158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HĐ3: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3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HĐ4: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, phông nền khai giả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1676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dirty="0" smtClean="0">
                <a:solidFill>
                  <a:srgbClr val="0000FF"/>
                </a:solidFill>
              </a:rPr>
              <a:t>                                 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</Words>
  <Application>Microsoft Office PowerPoint</Application>
  <PresentationFormat>Trình chiếu Trên màn hình (4:3)</PresentationFormat>
  <Paragraphs>12</Paragraphs>
  <Slides>7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Thanh Thuy</cp:lastModifiedBy>
  <cp:revision>11</cp:revision>
  <dcterms:created xsi:type="dcterms:W3CDTF">2020-12-07T02:05:00Z</dcterms:created>
  <dcterms:modified xsi:type="dcterms:W3CDTF">2025-10-06T13:39:11Z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E8A1BC4573C64D93829B027A35FC87E6_12</vt:lpwstr>
  </property>
  <property fmtid="{D5CDD505-2E9C-101B-9397-08002B2CF9AE}" pid="3" name="KSOProductBuildVer">
    <vt:lpwstr>1033-12.2.0.13306</vt:lpwstr>
  </property>
</Properties>
</file>