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1"/>
  </p:notesMasterIdLst>
  <p:sldIdLst>
    <p:sldId id="316" r:id="rId2"/>
    <p:sldId id="301" r:id="rId3"/>
    <p:sldId id="329" r:id="rId4"/>
    <p:sldId id="305" r:id="rId5"/>
    <p:sldId id="334" r:id="rId6"/>
    <p:sldId id="331" r:id="rId7"/>
    <p:sldId id="303" r:id="rId8"/>
    <p:sldId id="332" r:id="rId9"/>
    <p:sldId id="333" r:id="rId10"/>
  </p:sldIdLst>
  <p:sldSz cx="9144000" cy="6858000" type="screen4x3"/>
  <p:notesSz cx="6858000" cy="9144000"/>
  <p:custDataLst>
    <p:tags r:id="rId12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1EE4EE"/>
    <a:srgbClr val="FF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howGuides="1">
      <p:cViewPr varScale="1">
        <p:scale>
          <a:sx n="91" d="100"/>
          <a:sy n="91" d="100"/>
        </p:scale>
        <p:origin x="1404" y="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4DF707-A3A4-423B-9A9D-8E49E5F84639}" type="datetimeFigureOut">
              <a:rPr lang="en-US" smtClean="0"/>
              <a:t>10/6/2025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518CC0-6262-4DAE-B285-6E27BDA539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74563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8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3D8E7-C969-42B0-B7FA-20BDBDBB38BB}" type="datetimeFigureOut">
              <a:rPr lang="en-US" smtClean="0"/>
              <a:t>10/6/2025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CE8A3-BEB5-4535-90AD-332BA9ECD1D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3D8E7-C969-42B0-B7FA-20BDBDBB38BB}" type="datetimeFigureOut">
              <a:rPr lang="en-US" smtClean="0"/>
              <a:t>10/6/2025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CE8A3-BEB5-4535-90AD-332BA9ECD1D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3D8E7-C969-42B0-B7FA-20BDBDBB38BB}" type="datetimeFigureOut">
              <a:rPr lang="en-US" smtClean="0"/>
              <a:t>10/6/2025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CE8A3-BEB5-4535-90AD-332BA9ECD1D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3D8E7-C969-42B0-B7FA-20BDBDBB38BB}" type="datetimeFigureOut">
              <a:rPr lang="en-US" smtClean="0"/>
              <a:t>10/6/2025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CE8A3-BEB5-4535-90AD-332BA9ECD1D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3D8E7-C969-42B0-B7FA-20BDBDBB38BB}" type="datetimeFigureOut">
              <a:rPr lang="en-US" smtClean="0"/>
              <a:t>10/6/2025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CE8A3-BEB5-4535-90AD-332BA9ECD1D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3D8E7-C969-42B0-B7FA-20BDBDBB38BB}" type="datetimeFigureOut">
              <a:rPr lang="en-US" smtClean="0"/>
              <a:t>10/6/2025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CE8A3-BEB5-4535-90AD-332BA9ECD1D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3D8E7-C969-42B0-B7FA-20BDBDBB38BB}" type="datetimeFigureOut">
              <a:rPr lang="en-US" smtClean="0"/>
              <a:t>10/6/2025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CE8A3-BEB5-4535-90AD-332BA9ECD1D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3D8E7-C969-42B0-B7FA-20BDBDBB38BB}" type="datetimeFigureOut">
              <a:rPr lang="en-US" smtClean="0"/>
              <a:t>10/6/2025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CE8A3-BEB5-4535-90AD-332BA9ECD1D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3D8E7-C969-42B0-B7FA-20BDBDBB38BB}" type="datetimeFigureOut">
              <a:rPr lang="en-US" smtClean="0"/>
              <a:t>10/6/2025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CE8A3-BEB5-4535-90AD-332BA9ECD1D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3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3D8E7-C969-42B0-B7FA-20BDBDBB38BB}" type="datetimeFigureOut">
              <a:rPr lang="en-US" smtClean="0"/>
              <a:t>10/6/2025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CE8A3-BEB5-4535-90AD-332BA9ECD1D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3D8E7-C969-42B0-B7FA-20BDBDBB38BB}" type="datetimeFigureOut">
              <a:rPr lang="en-US" smtClean="0"/>
              <a:t>10/6/2025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CE8A3-BEB5-4535-90AD-332BA9ECD1D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C3D8E7-C969-42B0-B7FA-20BDBDBB38BB}" type="datetimeFigureOut">
              <a:rPr lang="en-US" smtClean="0"/>
              <a:t>10/6/2025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2CE8A3-BEB5-4535-90AD-332BA9ECD1DB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5.png"/><Relationship Id="rId4" Type="http://schemas.openxmlformats.org/officeDocument/2006/relationships/image" Target="../media/image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5.png"/><Relationship Id="rId4" Type="http://schemas.openxmlformats.org/officeDocument/2006/relationships/image" Target="../media/image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5.png"/><Relationship Id="rId4" Type="http://schemas.openxmlformats.org/officeDocument/2006/relationships/image" Target="../media/image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5.png"/><Relationship Id="rId4" Type="http://schemas.openxmlformats.org/officeDocument/2006/relationships/image" Target="../media/image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5.png"/><Relationship Id="rId4" Type="http://schemas.openxmlformats.org/officeDocument/2006/relationships/image" Target="../media/image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Hình ảnh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5094" y="0"/>
            <a:ext cx="9144000" cy="69342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1905000"/>
            <a:ext cx="91440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tx2"/>
                </a:solidFill>
                <a:latin typeface="Times New Roman" panose="02020603050405020304" pitchFamily="18" charset="0"/>
              </a:rPr>
              <a:t>PHÁT </a:t>
            </a:r>
            <a:r>
              <a:rPr lang="en-US" sz="36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TRIỂN THẨM </a:t>
            </a:r>
            <a:r>
              <a:rPr lang="en-US" sz="3600" b="1" dirty="0" smtClean="0">
                <a:solidFill>
                  <a:schemeClr val="tx2"/>
                </a:solidFill>
                <a:latin typeface="Times New Roman" panose="02020603050405020304" pitchFamily="18" charset="0"/>
              </a:rPr>
              <a:t>MỸ</a:t>
            </a:r>
          </a:p>
          <a:p>
            <a:pPr algn="ctr"/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Đề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tài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: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Vẽ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cái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trống</a:t>
            </a:r>
            <a:endParaRPr lang="en-US" sz="3600" b="1" dirty="0" smtClean="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algn="ctr"/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Lứa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tuổi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: 4 -5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tuổi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algn="ctr"/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/>
            </a:r>
            <a:b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</a:b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Lớp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MGN B3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6" name="TextBox 2"/>
          <p:cNvSpPr txBox="1">
            <a:spLocks noChangeArrowheads="1"/>
          </p:cNvSpPr>
          <p:nvPr/>
        </p:nvSpPr>
        <p:spPr bwMode="auto">
          <a:xfrm>
            <a:off x="2164870" y="72910"/>
            <a:ext cx="45720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UBND </a:t>
            </a:r>
            <a:r>
              <a:rPr lang="en-US" altLang="en-US" sz="1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PHƯỜNG VIỆT HƯNG</a:t>
            </a:r>
            <a:endParaRPr lang="en-US" altLang="en-US" sz="1800" b="1" dirty="0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GIANG BIÊN</a:t>
            </a:r>
          </a:p>
        </p:txBody>
      </p:sp>
      <p:pic>
        <p:nvPicPr>
          <p:cNvPr id="7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901971"/>
            <a:ext cx="839787" cy="877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%5Bwallcoo_com%5D_clipart_illustration_0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90601"/>
            <a:ext cx="9144000" cy="5135563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 err="1" smtClean="0"/>
              <a:t>Trò</a:t>
            </a:r>
            <a:r>
              <a:rPr lang="en-US" dirty="0" smtClean="0"/>
              <a:t> </a:t>
            </a:r>
            <a:r>
              <a:rPr lang="en-US" dirty="0" err="1" smtClean="0"/>
              <a:t>chơi</a:t>
            </a:r>
            <a:r>
              <a:rPr lang="en-US" dirty="0" smtClean="0"/>
              <a:t>: </a:t>
            </a:r>
          </a:p>
          <a:p>
            <a:pPr marL="0" indent="0" algn="ctr">
              <a:buNone/>
            </a:pPr>
            <a:r>
              <a:rPr lang="en-US" sz="495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 </a:t>
            </a:r>
            <a:r>
              <a:rPr lang="en-US" sz="495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</a:t>
            </a:r>
            <a:r>
              <a:rPr lang="en-US" sz="495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nu </a:t>
            </a:r>
            <a:r>
              <a:rPr lang="en-US" sz="495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nống</a:t>
            </a:r>
            <a:endParaRPr lang="en-US" sz="495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%5Bwallcoo_com%5D_clipart_illustration_0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1"/>
            <a:ext cx="8229600" cy="5135563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                    </a:t>
            </a:r>
            <a:r>
              <a:rPr lang="en-US" sz="495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 trẻ xem tranh và đàm thoại 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E2423"/>
              </a:clrFrom>
              <a:clrTo>
                <a:srgbClr val="FE242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73" r="23193"/>
          <a:stretch/>
        </p:blipFill>
        <p:spPr bwMode="auto">
          <a:xfrm rot="20316500">
            <a:off x="1722091" y="588915"/>
            <a:ext cx="5597839" cy="59039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%5Bwallcoo_com%5D_clipart_illustration_03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131097"/>
            <a:ext cx="7886700" cy="3226807"/>
          </a:xfrm>
        </p:spPr>
        <p:txBody>
          <a:bodyPr>
            <a:normAutofit/>
          </a:bodyPr>
          <a:lstStyle/>
          <a:p>
            <a:pPr algn="ctr"/>
            <a:r>
              <a:rPr lang="en-US" sz="4950" b="1" dirty="0" err="1" smtClean="0"/>
              <a:t>Cô</a:t>
            </a:r>
            <a:r>
              <a:rPr lang="en-US" sz="4950" b="1" dirty="0" smtClean="0"/>
              <a:t> </a:t>
            </a:r>
            <a:r>
              <a:rPr lang="en-US" sz="4950" b="1" dirty="0" err="1" smtClean="0"/>
              <a:t>vẽ</a:t>
            </a:r>
            <a:r>
              <a:rPr lang="en-US" sz="4950" b="1" dirty="0" smtClean="0"/>
              <a:t> </a:t>
            </a:r>
            <a:r>
              <a:rPr lang="en-US" sz="4950" b="1" dirty="0" err="1" smtClean="0"/>
              <a:t>mẫu</a:t>
            </a:r>
            <a:endParaRPr lang="en-US" sz="4950" b="1" dirty="0"/>
          </a:p>
        </p:txBody>
      </p:sp>
      <p:pic>
        <p:nvPicPr>
          <p:cNvPr id="6" name="Nhạc nền tạo hình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72475" y="4174544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3006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550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%5Bwallcoo_com%5D_clipart_illustration_03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131097"/>
            <a:ext cx="7886700" cy="3226807"/>
          </a:xfrm>
        </p:spPr>
        <p:txBody>
          <a:bodyPr>
            <a:normAutofit/>
          </a:bodyPr>
          <a:lstStyle/>
          <a:p>
            <a:pPr algn="ctr"/>
            <a:r>
              <a:rPr lang="en-US" sz="4950" b="1" dirty="0" err="1" smtClean="0"/>
              <a:t>Hỏi</a:t>
            </a:r>
            <a:r>
              <a:rPr lang="en-US" sz="4950" b="1" dirty="0" smtClean="0"/>
              <a:t> ý </a:t>
            </a:r>
            <a:r>
              <a:rPr lang="en-US" sz="4950" b="1" dirty="0" err="1" smtClean="0"/>
              <a:t>tưởng</a:t>
            </a:r>
            <a:r>
              <a:rPr lang="en-US" sz="4950" b="1" dirty="0" smtClean="0"/>
              <a:t> </a:t>
            </a:r>
            <a:r>
              <a:rPr lang="en-US" sz="4950" b="1" dirty="0" err="1" smtClean="0"/>
              <a:t>của</a:t>
            </a:r>
            <a:r>
              <a:rPr lang="en-US" sz="4950" b="1" dirty="0" smtClean="0"/>
              <a:t> </a:t>
            </a:r>
            <a:r>
              <a:rPr lang="en-US" sz="4950" b="1" dirty="0" err="1" smtClean="0"/>
              <a:t>trẻ</a:t>
            </a:r>
            <a:endParaRPr lang="en-US" sz="4950" b="1" dirty="0"/>
          </a:p>
        </p:txBody>
      </p:sp>
      <p:pic>
        <p:nvPicPr>
          <p:cNvPr id="6" name="Nhạc nền tạo hình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72475" y="4174544"/>
            <a:ext cx="457200" cy="457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550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%5Bwallcoo_com%5D_clipart_illustration_03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131097"/>
            <a:ext cx="7886700" cy="3226807"/>
          </a:xfrm>
        </p:spPr>
        <p:txBody>
          <a:bodyPr>
            <a:normAutofit/>
          </a:bodyPr>
          <a:lstStyle/>
          <a:p>
            <a:pPr algn="ctr"/>
            <a:r>
              <a:rPr lang="en-US" sz="4950" b="1" dirty="0" err="1"/>
              <a:t>Trẻ</a:t>
            </a:r>
            <a:r>
              <a:rPr lang="en-US" sz="4950" b="1" dirty="0"/>
              <a:t> </a:t>
            </a:r>
            <a:r>
              <a:rPr lang="en-US" sz="4950" b="1" dirty="0" err="1"/>
              <a:t>thực</a:t>
            </a:r>
            <a:r>
              <a:rPr lang="en-US" sz="4950" b="1" dirty="0"/>
              <a:t> </a:t>
            </a:r>
            <a:r>
              <a:rPr lang="en-US" sz="4950" b="1" dirty="0" err="1"/>
              <a:t>hiện</a:t>
            </a:r>
            <a:endParaRPr lang="en-US" sz="4950" b="1" dirty="0"/>
          </a:p>
        </p:txBody>
      </p:sp>
      <p:pic>
        <p:nvPicPr>
          <p:cNvPr id="6" name="Nhạc nền tạo hình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72475" y="4174544"/>
            <a:ext cx="457200" cy="457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550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%5Bwallcoo_com%5D_clipart_illustration_03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131097"/>
            <a:ext cx="7886700" cy="3226807"/>
          </a:xfrm>
        </p:spPr>
        <p:txBody>
          <a:bodyPr>
            <a:normAutofit/>
          </a:bodyPr>
          <a:lstStyle/>
          <a:p>
            <a:pPr algn="ctr"/>
            <a:r>
              <a:rPr lang="en-US" sz="4950" b="1" dirty="0" err="1"/>
              <a:t>Nhận xét sản phẩm</a:t>
            </a:r>
            <a:endParaRPr lang="en-US" sz="4950" b="1" dirty="0"/>
          </a:p>
        </p:txBody>
      </p:sp>
      <p:pic>
        <p:nvPicPr>
          <p:cNvPr id="6" name="Nhạc nền tạo hình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72475" y="4174544"/>
            <a:ext cx="457200" cy="457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550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%5Bwallcoo_com%5D_clipart_illustration_03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131097"/>
            <a:ext cx="7886700" cy="3226807"/>
          </a:xfrm>
        </p:spPr>
        <p:txBody>
          <a:bodyPr>
            <a:normAutofit/>
          </a:bodyPr>
          <a:lstStyle/>
          <a:p>
            <a:pPr algn="ctr"/>
            <a:r>
              <a:rPr lang="en-US" sz="4950" b="1" dirty="0" err="1"/>
              <a:t>THE END</a:t>
            </a:r>
            <a:endParaRPr lang="en-US" sz="4950" b="1" dirty="0"/>
          </a:p>
        </p:txBody>
      </p:sp>
      <p:pic>
        <p:nvPicPr>
          <p:cNvPr id="6" name="Nhạc nền tạo hình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72475" y="4174544"/>
            <a:ext cx="457200" cy="457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550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10"/>
  <p:tag name="MMPROD_UIDATA" val="&lt;database version=&quot;7.0&quot;&gt;&lt;object type=&quot;1&quot; unique_id=&quot;10001&quot;&gt;&lt;object type=&quot;2&quot; unique_id=&quot;10113&quot;&gt;&lt;object type=&quot;3&quot; unique_id=&quot;10114&quot;&gt;&lt;property id=&quot;20148&quot; value=&quot;5&quot;/&gt;&lt;property id=&quot;20300&quot; value=&quot;Slide 1&quot;/&gt;&lt;property id=&quot;20307&quot; value=&quot;280&quot;/&gt;&lt;/object&gt;&lt;object type=&quot;3&quot; unique_id=&quot;10122&quot;&gt;&lt;property id=&quot;20148&quot; value=&quot;5&quot;/&gt;&lt;property id=&quot;20300&quot; value=&quot;Slide 2&quot;/&gt;&lt;property id=&quot;20307&quot; value=&quot;282&quot;/&gt;&lt;/object&gt;&lt;object type=&quot;3&quot; unique_id=&quot;15203&quot;&gt;&lt;property id=&quot;20148&quot; value=&quot;5&quot;/&gt;&lt;property id=&quot;20300&quot; value=&quot;Slide 3 - &amp;quot;Më réng&amp;quot;&quot;/&gt;&lt;property id=&quot;20307&quot; value=&quot;295&quot;/&gt;&lt;/object&gt;&lt;object type=&quot;3&quot; unique_id=&quot;15204&quot;&gt;&lt;property id=&quot;20148&quot; value=&quot;5&quot;/&gt;&lt;property id=&quot;20300&quot; value=&quot;Slide 4&quot;/&gt;&lt;property id=&quot;20307&quot; value=&quot;296&quot;/&gt;&lt;/object&gt;&lt;object type=&quot;3&quot; unique_id=&quot;15205&quot;&gt;&lt;property id=&quot;20148&quot; value=&quot;5&quot;/&gt;&lt;property id=&quot;20300&quot; value=&quot;Slide 5&quot;/&gt;&lt;property id=&quot;20307&quot; value=&quot;297&quot;/&gt;&lt;/object&gt;&lt;object type=&quot;3&quot; unique_id=&quot;15206&quot;&gt;&lt;property id=&quot;20148&quot; value=&quot;5&quot;/&gt;&lt;property id=&quot;20300&quot; value=&quot;Slide 6&quot;/&gt;&lt;property id=&quot;20307&quot; value=&quot;298&quot;/&gt;&lt;/object&gt;&lt;/object&gt;&lt;object type=&quot;8&quot; unique_id=&quot;10135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</TotalTime>
  <Words>59</Words>
  <Application>Microsoft Office PowerPoint</Application>
  <PresentationFormat>Trình chiếu Trên màn hình (4:3)</PresentationFormat>
  <Paragraphs>15</Paragraphs>
  <Slides>9</Slides>
  <Notes>0</Notes>
  <HiddenSlides>0</HiddenSlides>
  <MMClips>5</MMClips>
  <ScaleCrop>false</ScaleCrop>
  <HeadingPairs>
    <vt:vector size="6" baseType="variant">
      <vt:variant>
        <vt:lpstr>Phông được Dùng</vt:lpstr>
      </vt:variant>
      <vt:variant>
        <vt:i4>3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9</vt:i4>
      </vt:variant>
    </vt:vector>
  </HeadingPairs>
  <TitlesOfParts>
    <vt:vector size="13" baseType="lpstr">
      <vt:lpstr>Arial</vt:lpstr>
      <vt:lpstr>Calibri</vt:lpstr>
      <vt:lpstr>Times New Roman</vt:lpstr>
      <vt:lpstr>Office Theme</vt:lpstr>
      <vt:lpstr>Bản trình bày PowerPoint</vt:lpstr>
      <vt:lpstr>Bản trình bày PowerPoint</vt:lpstr>
      <vt:lpstr>Bản trình bày PowerPoint</vt:lpstr>
      <vt:lpstr>Bản trình bày PowerPoint</vt:lpstr>
      <vt:lpstr>Cô vẽ mẫu</vt:lpstr>
      <vt:lpstr>Hỏi ý tưởng của trẻ</vt:lpstr>
      <vt:lpstr>Trẻ thực hiện</vt:lpstr>
      <vt:lpstr>Nhận xét sản phẩm</vt:lpstr>
      <vt:lpstr>THE END</vt:lpstr>
    </vt:vector>
  </TitlesOfParts>
  <Company>Viettel Corporation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Se7ven</dc:creator>
  <cp:lastModifiedBy>Thanh Thuy</cp:lastModifiedBy>
  <cp:revision>56</cp:revision>
  <dcterms:created xsi:type="dcterms:W3CDTF">2015-12-08T02:27:00Z</dcterms:created>
  <dcterms:modified xsi:type="dcterms:W3CDTF">2025-10-06T13:38:04Z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360A7BC6C38446F5A3B301D6AA01EF4F_12</vt:lpwstr>
  </property>
  <property fmtid="{D5CDD505-2E9C-101B-9397-08002B2CF9AE}" pid="3" name="KSOProductBuildVer">
    <vt:lpwstr>1033-12.2.0.13306</vt:lpwstr>
  </property>
</Properties>
</file>