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1722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10490" y="1004979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4" y="1775278"/>
            <a:ext cx="859840" cy="90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54100" y="3945726"/>
            <a:ext cx="63775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03154" y="2915471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550640" y="2806864"/>
            <a:ext cx="9301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 THEO HƯỚNG THẲNG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2103664" y="2556641"/>
            <a:ext cx="8616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63</Words>
  <Application>Microsoft Office PowerPoint</Application>
  <PresentationFormat>Màn hình rộng</PresentationFormat>
  <Paragraphs>13</Paragraphs>
  <Slides>8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Thanh Thuy</cp:lastModifiedBy>
  <cp:revision>17</cp:revision>
  <dcterms:created xsi:type="dcterms:W3CDTF">2022-10-12T13:44:28Z</dcterms:created>
  <dcterms:modified xsi:type="dcterms:W3CDTF">2025-10-06T13:10:31Z</dcterms:modified>
</cp:coreProperties>
</file>