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3448-6FD9-43CB-80D7-8DF79D147B3B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3D79-F089-493F-ACC4-5085C8C5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BA2-EBFE-4991-9D82-01BABC80602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0D96CC4-43B0-7903-8343-C7831E70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" y="-28710"/>
            <a:ext cx="9096460" cy="6886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446" y="2910332"/>
            <a:ext cx="48735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MỸ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999" y="3655280"/>
            <a:ext cx="8382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yêu</a:t>
            </a:r>
            <a:endParaRPr lang="vi-VN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4 -5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34ABB-96C7-A153-8307-455F30FB37E8}"/>
              </a:ext>
            </a:extLst>
          </p:cNvPr>
          <p:cNvSpPr/>
          <p:nvPr/>
        </p:nvSpPr>
        <p:spPr>
          <a:xfrm>
            <a:off x="2517425" y="-12104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</a:t>
            </a: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F64BD-BE10-2DF2-35D0-8B29EC8C0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7" y="718360"/>
            <a:ext cx="1009505" cy="105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728"/>
            <a:ext cx="9166303" cy="6874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8731" y="2286000"/>
            <a:ext cx="67888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NGÔI NHÀ CỦA BÉ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9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934200"/>
          </a:xfrm>
        </p:spPr>
      </p:pic>
      <p:sp>
        <p:nvSpPr>
          <p:cNvPr id="5" name="Rectangle 4"/>
          <p:cNvSpPr/>
          <p:nvPr/>
        </p:nvSpPr>
        <p:spPr>
          <a:xfrm>
            <a:off x="2286000" y="152400"/>
            <a:ext cx="40748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</a:t>
            </a:r>
            <a:r>
              <a:rPr lang="vi-V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vi-VN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vi-V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Ngôi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nhà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mới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Bài hát Ngôi nhà mớ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5417" y="202896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1219200" y="0"/>
            <a:ext cx="637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dẫn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Ngôi nhà mới - be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444" y="891735"/>
            <a:ext cx="9195858" cy="59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728"/>
            <a:ext cx="9166303" cy="6874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1600200"/>
            <a:ext cx="2183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Ngôi nhà mới - be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5150" y="2560701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92" y="0"/>
            <a:ext cx="9220892" cy="6858000"/>
          </a:xfrm>
        </p:spPr>
      </p:pic>
      <p:sp>
        <p:nvSpPr>
          <p:cNvPr id="5" name="Rectangle 4"/>
          <p:cNvSpPr/>
          <p:nvPr/>
        </p:nvSpPr>
        <p:spPr>
          <a:xfrm>
            <a:off x="2438400" y="-1859"/>
            <a:ext cx="46749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Đồ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dùng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Bài hát đồ dùng bé yê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59" y="1752466"/>
            <a:ext cx="9076505" cy="51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59</Words>
  <Application>Microsoft Office PowerPoint</Application>
  <PresentationFormat>Trình chiếu Trên màn hình (4:3)</PresentationFormat>
  <Paragraphs>13</Paragraphs>
  <Slides>6</Slides>
  <Notes>0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Thanh Thuy</cp:lastModifiedBy>
  <cp:revision>11</cp:revision>
  <dcterms:created xsi:type="dcterms:W3CDTF">2019-10-19T02:41:55Z</dcterms:created>
  <dcterms:modified xsi:type="dcterms:W3CDTF">2025-10-06T12:40:50Z</dcterms:modified>
</cp:coreProperties>
</file>