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722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04775"/>
            <a:ext cx="12342876" cy="6648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10490" y="1004979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4" y="1775278"/>
            <a:ext cx="859840" cy="90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54100" y="3945726"/>
            <a:ext cx="72474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754168" y="2915471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047709" y="2806864"/>
            <a:ext cx="8307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238319" y="2556641"/>
            <a:ext cx="8347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69</Words>
  <Application>Microsoft Office PowerPoint</Application>
  <PresentationFormat>Màn hình rộng</PresentationFormat>
  <Paragraphs>13</Paragraphs>
  <Slides>8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Thanh Thuy</cp:lastModifiedBy>
  <cp:revision>18</cp:revision>
  <dcterms:created xsi:type="dcterms:W3CDTF">2022-10-12T13:44:28Z</dcterms:created>
  <dcterms:modified xsi:type="dcterms:W3CDTF">2025-10-06T13:18:46Z</dcterms:modified>
</cp:coreProperties>
</file>