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D96CC4-43B0-7903-8343-C7831E70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-28710"/>
            <a:ext cx="9096460" cy="6886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446" y="2910332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3655280"/>
            <a:ext cx="838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Tai ai tinh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718360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28"/>
            <a:ext cx="9166303" cy="687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6940" y="2286000"/>
            <a:ext cx="6032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chơi</a:t>
            </a:r>
          </a:p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Gia đinh </a:t>
            </a:r>
            <a:r>
              <a:rPr lang="vi-VN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ngón</a:t>
            </a:r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1058882" y="2044005"/>
            <a:ext cx="7026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vi-VN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Cả</a:t>
            </a:r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vi-VN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thương nhau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Ca-Nha-Thuong-Nhau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219200" y="0"/>
            <a:ext cx="637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Cả nhà thương nhau -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40" y="871222"/>
            <a:ext cx="9153026" cy="59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28"/>
            <a:ext cx="9166303" cy="687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600200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Cả nhà thương nhau -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7255" y="2362200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3088825" y="1905000"/>
            <a:ext cx="2966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tinh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</Words>
  <Application>Microsoft Office PowerPoint</Application>
  <PresentationFormat>Trình chiếu Trên màn hình (4:3)</PresentationFormat>
  <Paragraphs>14</Paragraphs>
  <Slides>6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Thanh Thuy</cp:lastModifiedBy>
  <cp:revision>10</cp:revision>
  <dcterms:created xsi:type="dcterms:W3CDTF">2019-10-19T02:41:55Z</dcterms:created>
  <dcterms:modified xsi:type="dcterms:W3CDTF">2025-10-06T11:39:15Z</dcterms:modified>
</cp:coreProperties>
</file>