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485EBC8C-9D20-446F-905C-713D3F8B68B4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3173437" y="239854"/>
            <a:ext cx="5845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93" y="1129118"/>
            <a:ext cx="827166" cy="867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2912255" y="2978656"/>
            <a:ext cx="75888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TCVĐ: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2376529" y="2116788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1828891" y="2806864"/>
            <a:ext cx="8744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4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48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4575492" y="2556641"/>
            <a:ext cx="36728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</a:t>
            </a:r>
            <a:r>
              <a:rPr lang="en-US" sz="6000" b="1" dirty="0" smtClean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6000" b="1" dirty="0" smtClean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theo</a:t>
            </a:r>
            <a:r>
              <a:rPr lang="en-US" sz="6000" b="1" dirty="0" smtClean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dây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C717BAE7-E85E-4463-91A3-F112E0DA3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69</Words>
  <Application>Microsoft Office PowerPoint</Application>
  <PresentationFormat>Màn hình rộng</PresentationFormat>
  <Paragraphs>14</Paragraphs>
  <Slides>8</Slides>
  <Notes>0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Thanh Thuy</cp:lastModifiedBy>
  <cp:revision>15</cp:revision>
  <dcterms:created xsi:type="dcterms:W3CDTF">2022-10-12T13:44:28Z</dcterms:created>
  <dcterms:modified xsi:type="dcterms:W3CDTF">2025-10-06T14:24:38Z</dcterms:modified>
</cp:coreProperties>
</file>