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86" r:id="rId3"/>
    <p:sldId id="256" r:id="rId4"/>
    <p:sldId id="272" r:id="rId5"/>
    <p:sldId id="258" r:id="rId6"/>
    <p:sldId id="259" r:id="rId7"/>
    <p:sldId id="260" r:id="rId8"/>
    <p:sldId id="273" r:id="rId9"/>
    <p:sldId id="261" r:id="rId10"/>
    <p:sldId id="277" r:id="rId11"/>
    <p:sldId id="262" r:id="rId12"/>
    <p:sldId id="263" r:id="rId13"/>
    <p:sldId id="278" r:id="rId14"/>
    <p:sldId id="285" r:id="rId15"/>
    <p:sldId id="264" r:id="rId16"/>
    <p:sldId id="284" r:id="rId17"/>
    <p:sldId id="280" r:id="rId18"/>
    <p:sldId id="279" r:id="rId19"/>
    <p:sldId id="266" r:id="rId20"/>
    <p:sldId id="281" r:id="rId21"/>
    <p:sldId id="267" r:id="rId22"/>
    <p:sldId id="283" r:id="rId23"/>
    <p:sldId id="282" r:id="rId24"/>
    <p:sldId id="268" r:id="rId25"/>
    <p:sldId id="269" r:id="rId26"/>
    <p:sldId id="270" r:id="rId27"/>
    <p:sldId id="271" r:id="rId28"/>
    <p:sldId id="275" r:id="rId29"/>
    <p:sldId id="276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3213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UBND QUẬN LONG BIÊN 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80137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5713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11223-36C4-543B-96DF-F1A8C1E27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183135"/>
            <a:ext cx="1295400" cy="13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F3501-9EB2-3BD8-ADCE-103EE4A35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CB3678-959C-376B-D173-99F7A44BC9FB}"/>
              </a:ext>
            </a:extLst>
          </p:cNvPr>
          <p:cNvSpPr/>
          <p:nvPr/>
        </p:nvSpPr>
        <p:spPr>
          <a:xfrm>
            <a:off x="2645352" y="2967335"/>
            <a:ext cx="3853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Bài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hát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: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Qủa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Qua-V.A-3200251 (1)">
            <a:hlinkClick r:id="" action="ppaction://media"/>
            <a:extLst>
              <a:ext uri="{FF2B5EF4-FFF2-40B4-BE49-F238E27FC236}">
                <a16:creationId xmlns:a16="http://schemas.microsoft.com/office/drawing/2014/main" id="{E6C4DB51-4184-8655-23CF-2CBBCA383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389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297</Words>
  <Application>Microsoft Office PowerPoint</Application>
  <PresentationFormat>On-screen Show (4:3)</PresentationFormat>
  <Paragraphs>48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Hồ Hà Linh</cp:lastModifiedBy>
  <cp:revision>51</cp:revision>
  <dcterms:created xsi:type="dcterms:W3CDTF">2012-02-06T13:30:08Z</dcterms:created>
  <dcterms:modified xsi:type="dcterms:W3CDTF">2025-01-04T08:58:49Z</dcterms:modified>
</cp:coreProperties>
</file>