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934E7-B8C7-7847-FE3F-357F0FBFF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93" y="-50800"/>
            <a:ext cx="9172493" cy="68721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FA3A3E-2516-ECCE-10AF-00C0E3525E8D}"/>
              </a:ext>
            </a:extLst>
          </p:cNvPr>
          <p:cNvSpPr/>
          <p:nvPr/>
        </p:nvSpPr>
        <p:spPr>
          <a:xfrm>
            <a:off x="1996615" y="36689"/>
            <a:ext cx="5150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59EC7-BFB8-F9CE-22F7-2095984B0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66800"/>
            <a:ext cx="1028844" cy="1076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2772E7-8377-58FA-FDC6-0B6A1956596C}"/>
              </a:ext>
            </a:extLst>
          </p:cNvPr>
          <p:cNvSpPr/>
          <p:nvPr/>
        </p:nvSpPr>
        <p:spPr>
          <a:xfrm>
            <a:off x="876156" y="2329486"/>
            <a:ext cx="739170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/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/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 </a:t>
            </a:r>
          </a:p>
          <a:p>
            <a:pPr algn="ctr"/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0C378-993A-03CD-62E4-209C814B2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9138020" cy="723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SapDenTetRoi-BaoNgu-2765826">
            <a:hlinkClick r:id="" action="ppaction://media"/>
            <a:extLst>
              <a:ext uri="{FF2B5EF4-FFF2-40B4-BE49-F238E27FC236}">
                <a16:creationId xmlns:a16="http://schemas.microsoft.com/office/drawing/2014/main" id="{DD0BDAB7-2368-BC4B-D564-7BCF9A16C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1" y="542713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3F4CB3-2893-9CB5-8E22-28261BD1AFA6}"/>
              </a:ext>
            </a:extLst>
          </p:cNvPr>
          <p:cNvSpPr/>
          <p:nvPr/>
        </p:nvSpPr>
        <p:spPr>
          <a:xfrm>
            <a:off x="826945" y="2967335"/>
            <a:ext cx="74901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87</Words>
  <Application>Microsoft Office PowerPoint</Application>
  <PresentationFormat>On-screen Show (4:3)</PresentationFormat>
  <Paragraphs>17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Hồ Hà Linh</cp:lastModifiedBy>
  <cp:revision>91</cp:revision>
  <dcterms:created xsi:type="dcterms:W3CDTF">2014-02-15T06:39:00Z</dcterms:created>
  <dcterms:modified xsi:type="dcterms:W3CDTF">2025-01-04T08:44:26Z</dcterms:modified>
</cp:coreProperties>
</file>