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78" d="100"/>
          <a:sy n="78" d="100"/>
        </p:scale>
        <p:origin x="159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9843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ỦY BAN NHÂN DÂN PHƯỜNG VIỆT HƯNG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GIANG BIÊN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3048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Nguyễn Thị Thường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2025 - 2026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962533"/>
            <a:ext cx="1781175" cy="1884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392</Words>
  <Application>Microsoft Office PowerPoint</Application>
  <PresentationFormat>On-screen Show (4:3)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lelientdtt9x@gmail.com</cp:lastModifiedBy>
  <cp:revision>25</cp:revision>
  <dcterms:created xsi:type="dcterms:W3CDTF">2006-08-16T00:00:00Z</dcterms:created>
  <dcterms:modified xsi:type="dcterms:W3CDTF">2025-09-21T14:45:46Z</dcterms:modified>
</cp:coreProperties>
</file>