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7" r:id="rId8"/>
    <p:sldId id="288" r:id="rId9"/>
    <p:sldId id="286" r:id="rId10"/>
    <p:sldId id="285" r:id="rId11"/>
    <p:sldId id="275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C3458E-9D6B-498F-A835-D6E01366D18D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6D5D32-D83C-4328-8AE5-6BB65FBCFF12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4625F2-E976-4817-AB05-C490102AE513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CCFE7-2C5D-40CF-A150-E3381624BBC6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1630E5-55AE-480D-8CDD-B20437B24204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A77311-03B1-4E45-9AAF-3BB5C5BF4A9B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68D21-87D8-4748-89C5-9B92748CCBF0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90116-B23C-46D5-8FB5-1DF2237ECA5D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F74E8-F581-4C73-8C35-3CCAC02C9F58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DA4D62-CF71-4A2A-99F7-674E06404FD4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607FE0-5A18-4249-930B-7C418619A892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A9879-D5F8-4383-87AB-FF2269660FA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904F2-0F81-4D0B-8E06-99768194054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E5C7-8F68-4802-9BB8-86459533320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C94232-EF3F-451D-8492-FAB9983AD14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F8414-837C-4EDF-9E74-2C327EA7877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733A9A-66B8-4DA3-B688-1AD3DC47CCF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B2603E-60E3-47D8-97D5-5B465B586E3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ACC09-E441-4795-9FE2-029310FCDB9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0F5890-FED5-48DE-9067-C7738B431F4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D0FA1-CEE2-4EC9-8517-DBC4CD53169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F03F0-3159-474B-80D8-847AD609712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B25722-1180-4DDF-BDBE-00F946B5FFEA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37489B-A3D1-4A03-BAC9-0B40CBA13B8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3.wmf"/><Relationship Id="rId11" Type="http://schemas.openxmlformats.org/officeDocument/2006/relationships/image" Target="../media/image28.gif"/><Relationship Id="rId5" Type="http://schemas.openxmlformats.org/officeDocument/2006/relationships/image" Target="../media/image22.wmf"/><Relationship Id="rId10" Type="http://schemas.openxmlformats.org/officeDocument/2006/relationships/image" Target="../media/image27.png"/><Relationship Id="rId4" Type="http://schemas.openxmlformats.org/officeDocument/2006/relationships/image" Target="../media/image21.w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2328120" y="2004744"/>
            <a:ext cx="7693506" cy="2110391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Vẽ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bập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bênh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152400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519112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48413" y="5672138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91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1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004366"/>
            <a:ext cx="952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96" y="333950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0" y="2397126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1126638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8004" y="4442159"/>
            <a:ext cx="632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Lê Thị Liên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9989" y="172454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PHƯỜNG VIỆT HƯNG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63362" y="3041461"/>
            <a:ext cx="4648200" cy="36576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264871" y="431783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86788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8748713" y="511968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71788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1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39207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74" y="-43886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67" y="79428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1066" y="997716"/>
            <a:ext cx="1828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24926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687" y="6643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2426" y="-22360"/>
            <a:ext cx="11946212" cy="19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2426" y="6679208"/>
            <a:ext cx="12069104" cy="20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63000" y="3689697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06106" y="3175597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795" y="1911899"/>
            <a:ext cx="6724650" cy="132323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9609" y="3457748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: </a:t>
            </a:r>
            <a:r>
              <a:rPr lang="en-US" sz="2400" dirty="0" err="1"/>
              <a:t>Bập</a:t>
            </a:r>
            <a:r>
              <a:rPr lang="en-US" sz="2400" dirty="0"/>
              <a:t> </a:t>
            </a:r>
            <a:r>
              <a:rPr lang="en-US" sz="2400" dirty="0" err="1"/>
              <a:t>bênh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3086100" y="2133600"/>
            <a:ext cx="632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alt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3657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"/>
          <a:stretch/>
        </p:blipFill>
        <p:spPr>
          <a:xfrm rot="5400000">
            <a:off x="2675603" y="-2658394"/>
            <a:ext cx="6840793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2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>
          <a:xfrm rot="16200000">
            <a:off x="2649793" y="-2684208"/>
            <a:ext cx="689241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4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12192000" cy="686151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3429000"/>
            <a:ext cx="4533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US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16984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62400" y="1989946"/>
            <a:ext cx="480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 thực hiện</a:t>
            </a:r>
            <a:endParaRPr lang="en-US" alt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12192000" cy="6861517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668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3276600"/>
            <a:ext cx="4724400" cy="26670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1524000" y="0"/>
            <a:ext cx="8915400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24000" y="3810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829800" y="3048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591550" y="-895350"/>
            <a:ext cx="4572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83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575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3276600" y="1371600"/>
            <a:ext cx="6324600" cy="2014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958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90850" y="1333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76650" y="51625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43850" y="-190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528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814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6650" y="5238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4544</TotalTime>
  <Words>74</Words>
  <Application>Microsoft Office PowerPoint</Application>
  <PresentationFormat>Widescreen</PresentationFormat>
  <Paragraphs>17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.VnAvantH</vt:lpstr>
      <vt:lpstr>Arial</vt:lpstr>
      <vt:lpstr>Calibri</vt:lpstr>
      <vt:lpstr>Times New Roman</vt:lpstr>
      <vt:lpstr>VNI-Ariston</vt:lpstr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lelientdtt9x@gmail.com</cp:lastModifiedBy>
  <cp:revision>150</cp:revision>
  <dcterms:created xsi:type="dcterms:W3CDTF">2016-10-23T17:21:39Z</dcterms:created>
  <dcterms:modified xsi:type="dcterms:W3CDTF">2025-09-21T14:23:03Z</dcterms:modified>
</cp:coreProperties>
</file>