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85EBC8C-9D20-446F-905C-713D3F8B68B4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2528033" y="754861"/>
            <a:ext cx="5845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VIỆT HƯNG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27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3437772" y="3429000"/>
            <a:ext cx="649081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Lê Thị Liên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020694" y="2508828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2769851" y="2806864"/>
            <a:ext cx="68627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4256943" y="2556641"/>
            <a:ext cx="43098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5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73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lelientdtt9x@gmail.com</cp:lastModifiedBy>
  <cp:revision>14</cp:revision>
  <dcterms:created xsi:type="dcterms:W3CDTF">2022-10-12T13:44:28Z</dcterms:created>
  <dcterms:modified xsi:type="dcterms:W3CDTF">2025-09-21T14:27:56Z</dcterms:modified>
</cp:coreProperties>
</file>