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528033" y="754861"/>
            <a:ext cx="5845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7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564282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Gia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Lê Thị Liên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4413727" y="2806864"/>
            <a:ext cx="35750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395055" y="2556641"/>
            <a:ext cx="80336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71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lelientdtt9x@gmail.com</cp:lastModifiedBy>
  <cp:revision>13</cp:revision>
  <dcterms:created xsi:type="dcterms:W3CDTF">2022-10-12T13:44:28Z</dcterms:created>
  <dcterms:modified xsi:type="dcterms:W3CDTF">2025-09-14T17:42:48Z</dcterms:modified>
</cp:coreProperties>
</file>