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70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A6A-829D-49B1-B261-F864337ADEF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481-F9B1-40A4-995A-908AF2E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A6A-829D-49B1-B261-F864337ADEF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481-F9B1-40A4-995A-908AF2E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A6A-829D-49B1-B261-F864337ADEF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481-F9B1-40A4-995A-908AF2E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8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A6A-829D-49B1-B261-F864337ADEF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481-F9B1-40A4-995A-908AF2E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A6A-829D-49B1-B261-F864337ADEF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481-F9B1-40A4-995A-908AF2E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A6A-829D-49B1-B261-F864337ADEF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481-F9B1-40A4-995A-908AF2E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4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A6A-829D-49B1-B261-F864337ADEF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481-F9B1-40A4-995A-908AF2E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3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A6A-829D-49B1-B261-F864337ADEF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481-F9B1-40A4-995A-908AF2E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A6A-829D-49B1-B261-F864337ADEF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481-F9B1-40A4-995A-908AF2E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A6A-829D-49B1-B261-F864337ADEF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481-F9B1-40A4-995A-908AF2E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A6A-829D-49B1-B261-F864337ADEF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481-F9B1-40A4-995A-908AF2E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1A6A-829D-49B1-B261-F864337ADEF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83481-F9B1-40A4-995A-908AF2E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1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246" y="0"/>
            <a:ext cx="9144000" cy="774531"/>
          </a:xfrm>
        </p:spPr>
        <p:txBody>
          <a:bodyPr>
            <a:normAutofit/>
          </a:bodyPr>
          <a:lstStyle/>
          <a:p>
            <a:br>
              <a:rPr lang="en-US" sz="1800" b="1" dirty="0">
                <a:solidFill>
                  <a:srgbClr val="0000FF"/>
                </a:solidFill>
                <a:latin typeface=" ARIAL"/>
              </a:rPr>
            </a:br>
            <a:r>
              <a:rPr lang="en-US" sz="1800" b="1" dirty="0">
                <a:solidFill>
                  <a:srgbClr val="0000FF"/>
                </a:solidFill>
                <a:latin typeface=" ARIAL"/>
              </a:rPr>
              <a:t>TRƯỜNG MẦM NON GIANG BIÊN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8909" y="1551061"/>
            <a:ext cx="9144000" cy="774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88909" y="3429000"/>
            <a:ext cx="9144000" cy="774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latin typeface=".VnArialH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Nhỡ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4 - 5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8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1246" y="4532408"/>
            <a:ext cx="9144000" cy="774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Lê Thị Liên</a:t>
            </a:r>
            <a:endParaRPr lang="en-US" sz="28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971" y="2772801"/>
            <a:ext cx="1110290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20320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1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Lạc với tác dụng của cây lạc và cách dùng cây lạc trị bệnh như thế nào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542"/>
            <a:ext cx="10018007" cy="674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OP quán bia hơi hà nội chuẩn không thể bỏ qua Bia Hơi Hà Nội - 183 Hoàng  Hoa Thá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34" y="16633"/>
            <a:ext cx="7283205" cy="36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51121" y="16633"/>
            <a:ext cx="3699803" cy="121845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62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ũi Chú Hề Giá Tốt Nhất Tại BBCosplay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0684"/>
            <a:ext cx="7272167" cy="673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Củ Cà Rốt Rau Món Ăn Khỏe - Ảnh miễn phí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Củ Cà Rốt Rau Món Ăn Khỏe - Ảnh miễn phí trên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Củ Cà Rốt Rau Món Ăn Khỏe - Ảnh miễn phí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0414">
            <a:off x="7653655" y="403116"/>
            <a:ext cx="2313372" cy="51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56209" y="5639548"/>
            <a:ext cx="3699803" cy="121845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3129" y="1356214"/>
            <a:ext cx="47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Đồng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gì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8044" y="513375"/>
            <a:ext cx="926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Các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loại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củ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trong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bài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đồng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cung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cấp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chất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gì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905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837" y="454748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Ngồi chơi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trên đất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Là củ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 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su hào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.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Tập bơi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dưới ao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Đen xì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củ ấu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.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Không cần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phải nấu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Củ đậu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mát lành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.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Lợn thích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củ hành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Chó đòi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giềng sả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.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Củ lạc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đến hạ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Có hạt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uống bia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.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Nước mũi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ông hề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Là củ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cà rốt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….</a:t>
            </a:r>
          </a:p>
        </p:txBody>
      </p:sp>
      <p:pic>
        <p:nvPicPr>
          <p:cNvPr id="1026" name="Picture 2" descr="https://fn.vinhphuc.edu.vn/UploadImages/mnlienchau/admin/2019_3/8935036661203.jpg?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3" y="454748"/>
            <a:ext cx="2751213" cy="25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1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7523" y="2730674"/>
            <a:ext cx="622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Xin </a:t>
            </a:r>
            <a:r>
              <a:rPr lang="en-US" sz="3600" dirty="0" err="1"/>
              <a:t>chào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hẹn</a:t>
            </a:r>
            <a:r>
              <a:rPr lang="en-US" sz="3600" dirty="0"/>
              <a:t> </a:t>
            </a:r>
            <a:r>
              <a:rPr lang="en-US" sz="3600" dirty="0" err="1"/>
              <a:t>gặp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698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837" y="454748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Ngồi chơi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trên đất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Là củ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 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su hào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.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Tập bơi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dưới ao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Đen xì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củ ấu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.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Không cần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phải nấu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Củ đậu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mát lành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.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Lợn thích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củ hành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Chó đòi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giềng sả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.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Củ lạc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đến hạ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Có hạt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uống bia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.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Nước mũi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ông hề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Là củ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cà rốt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….</a:t>
            </a:r>
          </a:p>
        </p:txBody>
      </p:sp>
      <p:pic>
        <p:nvPicPr>
          <p:cNvPr id="1026" name="Picture 2" descr="https://fn.vinhphuc.edu.vn/UploadImages/mnlienchau/admin/2019_3/8935036661203.jpg?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6" y="763676"/>
            <a:ext cx="2751213" cy="25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21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ạm Hoan: ĐỒNG DAO VỀ CỦ - Vương Trọ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140" y="5016730"/>
            <a:ext cx="3713872" cy="1744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60" y="940450"/>
            <a:ext cx="444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dao</a:t>
            </a:r>
            <a:r>
              <a:rPr lang="en-US" sz="2800" dirty="0"/>
              <a:t> 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60" y="1564291"/>
            <a:ext cx="621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Ai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dao</a:t>
            </a:r>
            <a:r>
              <a:rPr lang="en-US" sz="28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60" y="2142510"/>
            <a:ext cx="635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Trong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dao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844" y="294119"/>
            <a:ext cx="387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Đàm</a:t>
            </a:r>
            <a:r>
              <a:rPr lang="en-US" sz="3600" dirty="0"/>
              <a:t> </a:t>
            </a:r>
            <a:r>
              <a:rPr lang="en-US" sz="3600" dirty="0" err="1"/>
              <a:t>thoại</a:t>
            </a:r>
            <a:r>
              <a:rPr lang="en-US" sz="3600" dirty="0"/>
              <a:t> </a:t>
            </a:r>
            <a:r>
              <a:rPr lang="en-US" sz="3600" dirty="0" err="1"/>
              <a:t>trích</a:t>
            </a:r>
            <a:r>
              <a:rPr lang="en-US" sz="3600" dirty="0"/>
              <a:t> </a:t>
            </a:r>
            <a:r>
              <a:rPr lang="en-US" sz="3600" dirty="0" err="1"/>
              <a:t>dẫn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076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Ăn củ su hào mùa đông cần lưu 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3172489" cy="24146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ủ ấu và tác dụng của củ ấu chữa bệnh với cách dùng củ ấu hữu hiệ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98" y="126659"/>
            <a:ext cx="3197265" cy="23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ủ đậu hay còn gọi là củ sắn và những lợi ích tuyệt vời về dinh dưỡng ít  người biết | Món Ngon Mỗi Ngà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96" y="356958"/>
            <a:ext cx="3373490" cy="22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ành- gia vị có nhiều công dụng trị bệ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0" y="4058625"/>
            <a:ext cx="3172488" cy="26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Bạn thường gọi “củ lạc” hay “quả lạc”, cách gọi nào mới đúng đây nhỉ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564" y="4296181"/>
            <a:ext cx="3679146" cy="2448304"/>
          </a:xfrm>
          <a:prstGeom prst="rect">
            <a:avLst/>
          </a:prstGeom>
        </p:spPr>
      </p:pic>
      <p:pic>
        <p:nvPicPr>
          <p:cNvPr id="1040" name="Picture 16" descr="Cà rốt Đà Lạt và cách phân biệt cà rốt Trung Quố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96" y="4078271"/>
            <a:ext cx="3398991" cy="25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ủ riềng đỏ gói 200g – SaPhaV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55" y="2046045"/>
            <a:ext cx="3382296" cy="24252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hững công dụng thần kỳ của cây sả và lá sả khô có lợi cho sức khỏ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31" y="2042987"/>
            <a:ext cx="3936295" cy="25673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Ăn củ su hào mùa đông cần lưu 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0338"/>
            <a:ext cx="11906989" cy="663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6975" y="289738"/>
            <a:ext cx="583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Củ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được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trồng</a:t>
            </a:r>
            <a:r>
              <a:rPr lang="en-US" sz="3200" dirty="0">
                <a:solidFill>
                  <a:srgbClr val="002060"/>
                </a:solidFill>
              </a:rPr>
              <a:t> ở </a:t>
            </a:r>
            <a:r>
              <a:rPr lang="en-US" sz="3200" dirty="0" err="1">
                <a:solidFill>
                  <a:srgbClr val="002060"/>
                </a:solidFill>
              </a:rPr>
              <a:t>đâu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08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ưới nước trồng củ ấu, nuôi cá, trên bờ làm du lịch, dân sống kho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2" y="-83562"/>
            <a:ext cx="12048838" cy="723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3162" y="5707475"/>
            <a:ext cx="3713872" cy="144745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9564" y="103515"/>
            <a:ext cx="387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Củ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ấu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được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trồng</a:t>
            </a:r>
            <a:r>
              <a:rPr lang="en-US" sz="2800" dirty="0">
                <a:solidFill>
                  <a:srgbClr val="0070C0"/>
                </a:solidFill>
              </a:rPr>
              <a:t> ở </a:t>
            </a:r>
            <a:r>
              <a:rPr lang="en-US" sz="2800" dirty="0" err="1">
                <a:solidFill>
                  <a:srgbClr val="0070C0"/>
                </a:solidFill>
              </a:rPr>
              <a:t>đâu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355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ủ đậu là gì với tác dụng của củ đậu cùng cách dùng củ đậu hiệu quả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8" y="365125"/>
            <a:ext cx="11922484" cy="62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5518" y="2154477"/>
            <a:ext cx="3699803" cy="121845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596" y="202286"/>
            <a:ext cx="6942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Để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ăn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được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đậu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con </a:t>
            </a:r>
            <a:r>
              <a:rPr lang="en-US" sz="3200" dirty="0" err="1">
                <a:solidFill>
                  <a:srgbClr val="002060"/>
                </a:solidFill>
              </a:rPr>
              <a:t>phải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gì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506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uyết minh về con lợn (heo) kèm dàn ý | Dàn ý thuyết minh về con he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813"/>
            <a:ext cx="8581292" cy="473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Ăn hành lá xanh mỗi ngày, điều kỳ diệu gì sẽ xảy 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Ăn hành lá xanh mỗi ngày, điều kỳ diệu gì sẽ xảy 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Ăn hành lá xanh mỗi ngày, điều kỳ diệu gì sẽ xảy 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10" y="4233597"/>
            <a:ext cx="5656561" cy="26244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26921"/>
            <a:ext cx="3390314" cy="8642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2341" y="435885"/>
            <a:ext cx="804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Vì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lợn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thích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củ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hành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chó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đòi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riềng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xả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2341" y="1082216"/>
            <a:ext cx="804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Củ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hành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riềng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xả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còn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gọi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rau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gì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902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ĐẶC ĐIỂM SINH HỌC CỦA CÚN ipetshop.v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7612856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ướng dẫn làm cá kho riềng sả thơm ngon - Cá kho làng Vũ Đ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856" y="22225"/>
            <a:ext cx="457914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12856" y="5838092"/>
            <a:ext cx="4443156" cy="92303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8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355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 ARIAL</vt:lpstr>
      <vt:lpstr>.VnArialH</vt:lpstr>
      <vt:lpstr>Arial</vt:lpstr>
      <vt:lpstr>Calibri</vt:lpstr>
      <vt:lpstr>Calibri Light</vt:lpstr>
      <vt:lpstr>Times New Roman</vt:lpstr>
      <vt:lpstr>Office Theme</vt:lpstr>
      <vt:lpstr> TRƯỜNG MẦM NON GIANG BIÊN</vt:lpstr>
      <vt:lpstr>PowerPoint Presentation</vt:lpstr>
      <vt:lpstr>Ngồi chơi trên đất Là củ su hào</vt:lpstr>
      <vt:lpstr>PowerPoint Presentation</vt:lpstr>
      <vt:lpstr>PowerPoint Presentation</vt:lpstr>
      <vt:lpstr>PowerPoint Presentation</vt:lpstr>
      <vt:lpstr>PowerPoint Presentation</vt:lpstr>
      <vt:lpstr>Lợn thích củ hành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21</cp:revision>
  <dcterms:created xsi:type="dcterms:W3CDTF">2023-02-23T08:09:13Z</dcterms:created>
  <dcterms:modified xsi:type="dcterms:W3CDTF">2025-08-19T06:12:46Z</dcterms:modified>
</cp:coreProperties>
</file>