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8" r:id="rId4"/>
    <p:sldId id="289" r:id="rId5"/>
    <p:sldId id="28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8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46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24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3C5AA7-FD4A-4288-84D0-B337E7E6C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B8D54F-2ABE-44EC-B0E8-5E3780B39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BB4549-54EF-45E5-8AC8-4EB3FD9B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A2FBD4-6AAE-4859-BE06-604FECA8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084457-61F5-463C-B3EC-8B718E2C6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0154E2-FDFB-4E2F-9699-4CCCCACE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0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65EAFC-36A4-4286-BD89-598A7176E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B8F012-27E1-4558-8B4C-F32947EE1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3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35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A8A00F-743C-4199-BB6A-327BB189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05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5E44B1-EF50-4F9A-B85F-7DB046B80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A75F21-4779-4004-AFF9-84FBEEC8C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6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45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81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83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92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0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2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03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868A-BF8B-4E91-926A-B8ED6E96EEF1}" type="datetimeFigureOut">
              <a:rPr lang="vi-VN" smtClean="0"/>
              <a:t>19/08/2025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6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45C9F-A9F5-40A0-BEDD-01308972AE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909" y="249380"/>
            <a:ext cx="638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UỶ BAN NHÂN DÂN PHƯỜNG VIỆT HƯNG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3696" y="258333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428" y="4194695"/>
            <a:ext cx="968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129" y="4459463"/>
            <a:ext cx="5119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+mj-lt"/>
              </a:rPr>
              <a:t>Lớp: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MGN B2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+mj-lt"/>
              </a:rPr>
              <a:t>Giáo viên: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Lê Thị Liên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5817" y="1302471"/>
            <a:ext cx="6975565" cy="46166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CC7C9-17A2-4A7F-92FA-FD00B8543B7F}"/>
              </a:ext>
            </a:extLst>
          </p:cNvPr>
          <p:cNvSpPr txBox="1"/>
          <p:nvPr/>
        </p:nvSpPr>
        <p:spPr>
          <a:xfrm>
            <a:off x="1255074" y="2240007"/>
            <a:ext cx="9106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DH: BẦU VÀ BÍ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NH: VƯỜN CÂY CỦA BA</a:t>
            </a:r>
          </a:p>
        </p:txBody>
      </p:sp>
    </p:spTree>
    <p:extLst>
      <p:ext uri="{BB962C8B-B14F-4D97-AF65-F5344CB8AC3E}">
        <p14:creationId xmlns:p14="http://schemas.microsoft.com/office/powerpoint/2010/main" val="39646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8163" y="1583059"/>
            <a:ext cx="7170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DH: BẦU VÀ BÍ</a:t>
            </a:r>
          </a:p>
        </p:txBody>
      </p:sp>
      <p:pic>
        <p:nvPicPr>
          <p:cNvPr id="2" name="BẦU VÀ BÍ">
            <a:hlinkClick r:id="" action="ppaction://media"/>
            <a:extLst>
              <a:ext uri="{FF2B5EF4-FFF2-40B4-BE49-F238E27FC236}">
                <a16:creationId xmlns:a16="http://schemas.microsoft.com/office/drawing/2014/main" id="{45162C6E-F8F6-44F8-B227-88DDA5CD1B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8" end="100024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11" y="1706169"/>
            <a:ext cx="8845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NH: VƯỜN CÂY CỦA BA</a:t>
            </a:r>
          </a:p>
        </p:txBody>
      </p:sp>
      <p:pic>
        <p:nvPicPr>
          <p:cNvPr id="6" name="Nhạc Thiếu Nhi - Vườn Cây Của Ba ♫ Bé Ngọc Vy - Bé Ngọc My ♫ Nhạc Thiếu Nhi Cho Bé ♫ Mầm Chồi Lá">
            <a:hlinkClick r:id="" action="ppaction://media"/>
            <a:extLst>
              <a:ext uri="{FF2B5EF4-FFF2-40B4-BE49-F238E27FC236}">
                <a16:creationId xmlns:a16="http://schemas.microsoft.com/office/drawing/2014/main" id="{D1B2847C-8A13-4232-AB2A-24A660298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133600" y="2438401"/>
            <a:ext cx="9652000" cy="1780107"/>
            <a:chOff x="720" y="2832"/>
            <a:chExt cx="4560" cy="1121"/>
          </a:xfrm>
        </p:grpSpPr>
        <p:pic>
          <p:nvPicPr>
            <p:cNvPr id="20485" name="Picture 6" descr="Chµo t¹m biÖ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vi-VN" sz="800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4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18111</TotalTime>
  <Words>56</Words>
  <Application>Microsoft Office PowerPoint</Application>
  <PresentationFormat>Widescreen</PresentationFormat>
  <Paragraphs>10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Mistral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Danh Tu Vu</dc:creator>
  <cp:lastModifiedBy>MinhThangPC.VN</cp:lastModifiedBy>
  <cp:revision>25</cp:revision>
  <dcterms:created xsi:type="dcterms:W3CDTF">2022-10-31T12:52:17Z</dcterms:created>
  <dcterms:modified xsi:type="dcterms:W3CDTF">2025-08-19T10:09:29Z</dcterms:modified>
</cp:coreProperties>
</file>