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305" r:id="rId6"/>
    <p:sldId id="297" r:id="rId7"/>
    <p:sldId id="298" r:id="rId8"/>
    <p:sldId id="265" r:id="rId9"/>
    <p:sldId id="267" r:id="rId10"/>
    <p:sldId id="299" r:id="rId11"/>
    <p:sldId id="300" r:id="rId12"/>
    <p:sldId id="269" r:id="rId13"/>
    <p:sldId id="301" r:id="rId14"/>
    <p:sldId id="277" r:id="rId15"/>
    <p:sldId id="304" r:id="rId16"/>
    <p:sldId id="30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A2023-8DE2-4FCF-B987-7ED0EBBB6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4A6A9-0DCE-401F-9ACD-4EB60A6C0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D2E8B-FCD4-4CA4-ABF4-325D3B0F7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4BFCD-ABAE-4003-B6D3-309E1C7C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C9A54-B147-481B-A7D9-D0ED8470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1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FEDB-474D-4EF5-AF38-52F57849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D34B3-A055-4277-939A-A6DAA1431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F48FE-013B-4AA2-B0F7-DAD1B7422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ACBCD-933D-4A85-8D5D-2D04F126E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5491-8028-44F9-9347-AF4644578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2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6EF537-459D-4DE6-A263-81A525BAB2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B39B28-6155-45D5-937D-B9660323C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8F1EF-7B11-498A-8033-932060F2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ED413-91D7-47A0-B439-DE00EF328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D4E04-E4ED-4038-AAE3-80D775B74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2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7BCB3-5601-4A1C-9AA6-044226574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0D90C-BF43-41EA-98C2-CE4E9BCB0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FDD05-F34F-4EAA-9528-0A93C4E1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30199-6075-4473-83F8-9E0B4D10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E9E93-58F5-4598-9641-0AF42A8F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6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7BC92-1B97-49F4-9F13-A21D0B0C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8B2B0-8339-4043-996A-071AD9000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63D17-9A80-4A87-956E-9717E084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59E67-D244-4FC5-BDA4-F352DD2E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6E7D3-A57F-46F1-AFCD-6E0772688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5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BA5-9772-4601-B60C-50121D35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B7D08-0A9D-435E-9EFF-C35E24F52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7468D-4B88-4ABC-B8A9-6B0BF6937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B9DEDA-4D53-4B00-886A-DC349304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2225E-48CA-41C1-898F-D75887A67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E34A2-DF7E-4AA0-A0C0-1A6B76CF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5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406D-1DD2-4198-8F02-63654182D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1007F-FDB8-4759-A391-67CB121E3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0AF97-CD8D-4E1A-8AB9-A129EFEFD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AC365-0381-4017-931F-8DCE530EA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6722B1-3A0E-41F3-A9B3-392C806C8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D4A6-768C-49B7-BB65-039F168C4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126C96-01AA-4FB8-B267-74C282F2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9F72C6-DAB7-48F3-92E1-27BD489F2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90F6B-0FFE-478F-B124-7FBAD357B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1DCFAD-C85D-41D1-9AE4-62EC64B1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4801F-74D3-4048-93F9-CA24973B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0A3E3-C355-4F45-8136-E153D061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2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8CE8-42E8-49AA-BE4E-FE97108A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78C441-C8FB-4229-BA78-4F049A7B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95BAD-4190-4B80-B8BF-F0F0AAAE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A5EE-A879-4694-95FE-F064D0C6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7E02-1AAC-4288-B5C9-FF1F19F65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B4510-87FF-4B65-83A0-A99483A2A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D4892-DEC1-4050-AFBB-C7E5F3D54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53C5D-2390-46B6-AD15-7E56CB3E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0C98B-487C-4881-984B-19FF5806E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68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EBE3E-150A-4277-BF17-19434CFDD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1E3EB3-0195-417F-B138-2E35546FEE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AA0F7-6D64-4D0F-9934-5C332EAB3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52A16-A904-4C21-82CC-89A452D5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7EFA0-3B1C-4FF1-8807-3BE08666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2685C-0004-40D4-AEAE-64AE8BF4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9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EBEB0-A990-457D-A1DA-150AC3189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AE6A5-1A13-4A21-9FD4-F8FA907A5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4703D-BBEC-4922-89CA-F7185AF0C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3A141-D1A3-4322-AD8D-D7F2ABD89D63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79464-13DB-4ADE-A2E5-0F4648874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E66D0-9C6E-4E9E-9A55-E9E0E1A4B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99C2-973C-408D-97F3-43217EA9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4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FE0B5A-50ED-416B-96E2-48E936696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19"/>
            <a:ext cx="12192000" cy="6819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AC6C14-768C-4B26-8BF4-2AADAEC9A175}"/>
              </a:ext>
            </a:extLst>
          </p:cNvPr>
          <p:cNvSpPr txBox="1"/>
          <p:nvPr/>
        </p:nvSpPr>
        <p:spPr>
          <a:xfrm>
            <a:off x="2531017" y="512418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30483E-B579-4C11-B922-3AB4AE346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92" y="1517348"/>
            <a:ext cx="600413" cy="6299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90558-1D3A-4781-ADDF-EFA53672F693}"/>
              </a:ext>
            </a:extLst>
          </p:cNvPr>
          <p:cNvSpPr txBox="1"/>
          <p:nvPr/>
        </p:nvSpPr>
        <p:spPr>
          <a:xfrm>
            <a:off x="3793924" y="3755843"/>
            <a:ext cx="49519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Trà My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FFAAA7-1465-4A6E-B2E6-0492D5B4DFA5}"/>
              </a:ext>
            </a:extLst>
          </p:cNvPr>
          <p:cNvSpPr txBox="1"/>
          <p:nvPr/>
        </p:nvSpPr>
        <p:spPr>
          <a:xfrm>
            <a:off x="1432864" y="2721113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1875571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tc[1]">
            <a:extLst>
              <a:ext uri="{FF2B5EF4-FFF2-40B4-BE49-F238E27FC236}">
                <a16:creationId xmlns:a16="http://schemas.microsoft.com/office/drawing/2014/main" id="{5A0D4943-A94A-6245-C903-8A4FA38A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id="{0F167ACC-C2F8-0E4E-0169-90C78BD28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0960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solidFill>
                  <a:srgbClr val="EB2403"/>
                </a:solidFill>
                <a:latin typeface="Times New Roman" panose="02020603050405020304" pitchFamily="18" charset="0"/>
              </a:rPr>
              <a:t>Gió làm diều bay lên.</a:t>
            </a:r>
          </a:p>
          <a:p>
            <a:pPr algn="ctr" eaLnBrk="1" hangingPunct="1"/>
            <a:endParaRPr lang="en-US" altLang="en-US" sz="3600" b="1">
              <a:solidFill>
                <a:srgbClr val="EB2403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t5amgn[1]">
            <a:extLst>
              <a:ext uri="{FF2B5EF4-FFF2-40B4-BE49-F238E27FC236}">
                <a16:creationId xmlns:a16="http://schemas.microsoft.com/office/drawing/2014/main" id="{5BB3EA90-81CF-9394-76D5-6D0E72F6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>
            <a:extLst>
              <a:ext uri="{FF2B5EF4-FFF2-40B4-BE49-F238E27FC236}">
                <a16:creationId xmlns:a16="http://schemas.microsoft.com/office/drawing/2014/main" id="{850ABE77-DDE9-44EF-73EF-A75B2ABF8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0960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Gió mang hương thơm đến cho mọi người</a:t>
            </a:r>
            <a:r>
              <a:rPr lang="en-US" altLang="en-US" sz="5400" b="1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ctr" eaLnBrk="1" hangingPunct="1"/>
            <a:endParaRPr lang="en-US" alt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3[1]">
            <a:extLst>
              <a:ext uri="{FF2B5EF4-FFF2-40B4-BE49-F238E27FC236}">
                <a16:creationId xmlns:a16="http://schemas.microsoft.com/office/drawing/2014/main" id="{A611B4E3-5DDC-1156-8D2F-9AFDDE0B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2FD8F069-FD07-2A77-ABB9-AD262F9B9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43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solidFill>
                  <a:srgbClr val="EB2403"/>
                </a:solidFill>
                <a:latin typeface="Times New Roman" panose="02020603050405020304" pitchFamily="18" charset="0"/>
              </a:rPr>
              <a:t>Gió giúp hoa thụ phấn</a:t>
            </a:r>
            <a:endParaRPr lang="en-US" altLang="en-US" sz="3600" b="1">
              <a:solidFill>
                <a:srgbClr val="EB2403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lam-dep-ngoai-that-voi-chuong-gio9">
            <a:extLst>
              <a:ext uri="{FF2B5EF4-FFF2-40B4-BE49-F238E27FC236}">
                <a16:creationId xmlns:a16="http://schemas.microsoft.com/office/drawing/2014/main" id="{9B1B757C-6FE3-909A-E1A5-BF9A63424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6"/>
          <a:stretch>
            <a:fillRect/>
          </a:stretch>
        </p:blipFill>
        <p:spPr bwMode="auto">
          <a:xfrm>
            <a:off x="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 descr="chuong_gio1">
            <a:extLst>
              <a:ext uri="{FF2B5EF4-FFF2-40B4-BE49-F238E27FC236}">
                <a16:creationId xmlns:a16="http://schemas.microsoft.com/office/drawing/2014/main" id="{76736E8F-BBF9-26BA-C293-878D2C4D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3" r="25000"/>
          <a:stretch>
            <a:fillRect/>
          </a:stretch>
        </p:blipFill>
        <p:spPr bwMode="auto">
          <a:xfrm>
            <a:off x="62484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>
            <a:extLst>
              <a:ext uri="{FF2B5EF4-FFF2-40B4-BE49-F238E27FC236}">
                <a16:creationId xmlns:a16="http://schemas.microsoft.com/office/drawing/2014/main" id="{965BBC21-D684-6ED2-20B0-816F47AD5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43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chemeClr val="bg1"/>
                </a:solidFill>
                <a:latin typeface="Times New Roman" panose="02020603050405020304" pitchFamily="18" charset="0"/>
              </a:rPr>
              <a:t>Gió giúp vật phát ra âm thanh</a:t>
            </a:r>
            <a:endParaRPr lang="en-US" altLang="en-US" sz="3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jfdll1">
            <a:extLst>
              <a:ext uri="{FF2B5EF4-FFF2-40B4-BE49-F238E27FC236}">
                <a16:creationId xmlns:a16="http://schemas.microsoft.com/office/drawing/2014/main" id="{C75FE578-9311-6AF1-1E70-3E894D4C722C}"/>
              </a:ext>
            </a:extLst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49801">
            <a:off x="533401" y="3695700"/>
            <a:ext cx="4429125" cy="3162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 descr="2jfdll1">
            <a:extLst>
              <a:ext uri="{FF2B5EF4-FFF2-40B4-BE49-F238E27FC236}">
                <a16:creationId xmlns:a16="http://schemas.microsoft.com/office/drawing/2014/main" id="{FE76CDF0-33F3-F1C3-D587-B68C8BAD96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8027">
            <a:off x="7392194" y="4115594"/>
            <a:ext cx="403860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C:\Users\NGOCTHANH\Desktop\anh dep\725049hhwhm87hwn.gif">
            <a:extLst>
              <a:ext uri="{FF2B5EF4-FFF2-40B4-BE49-F238E27FC236}">
                <a16:creationId xmlns:a16="http://schemas.microsoft.com/office/drawing/2014/main" id="{434C974E-9A06-607D-3805-DCF0D0726B2A}"/>
              </a:ext>
            </a:extLst>
          </p:cNvPr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1524000" y="0"/>
            <a:ext cx="9144000" cy="455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 descr="006">
            <a:extLst>
              <a:ext uri="{FF2B5EF4-FFF2-40B4-BE49-F238E27FC236}">
                <a16:creationId xmlns:a16="http://schemas.microsoft.com/office/drawing/2014/main" id="{E3BB66D8-21BB-616A-959B-80AC915CA7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>
            <a:extLst>
              <a:ext uri="{FF2B5EF4-FFF2-40B4-BE49-F238E27FC236}">
                <a16:creationId xmlns:a16="http://schemas.microsoft.com/office/drawing/2014/main" id="{3CCF00A3-EFAA-9E70-D004-D2CE9F24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219200"/>
            <a:ext cx="8991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hại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endParaRPr lang="en-US" altLang="en-US" sz="5400" b="1" dirty="0">
              <a:solidFill>
                <a:srgbClr val="0000FF"/>
              </a:solidFill>
              <a:latin typeface=".VnAvant" pitchFamily="34" charset="0"/>
            </a:endParaRPr>
          </a:p>
          <a:p>
            <a:pPr algn="ctr" eaLnBrk="1" hangingPunct="1"/>
            <a:endParaRPr lang="en-US" alt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D6033-CA2E-759F-44F3-AFADB03C0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ác hại của gió - Nhiêm MN">
            <a:hlinkClick r:id="" action="ppaction://media"/>
            <a:extLst>
              <a:ext uri="{FF2B5EF4-FFF2-40B4-BE49-F238E27FC236}">
                <a16:creationId xmlns:a16="http://schemas.microsoft.com/office/drawing/2014/main" id="{0D6EB757-8DDF-3048-EF13-9B55DE1DD7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523" y="317290"/>
            <a:ext cx="11158953" cy="6276769"/>
          </a:xfrm>
        </p:spPr>
      </p:pic>
    </p:spTree>
    <p:extLst>
      <p:ext uri="{BB962C8B-B14F-4D97-AF65-F5344CB8AC3E}">
        <p14:creationId xmlns:p14="http://schemas.microsoft.com/office/powerpoint/2010/main" val="135251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jfdll1">
            <a:extLst>
              <a:ext uri="{FF2B5EF4-FFF2-40B4-BE49-F238E27FC236}">
                <a16:creationId xmlns:a16="http://schemas.microsoft.com/office/drawing/2014/main" id="{C75FE578-9311-6AF1-1E70-3E894D4C722C}"/>
              </a:ext>
            </a:extLst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49801">
            <a:off x="533401" y="3695700"/>
            <a:ext cx="4429125" cy="3162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 descr="2jfdll1">
            <a:extLst>
              <a:ext uri="{FF2B5EF4-FFF2-40B4-BE49-F238E27FC236}">
                <a16:creationId xmlns:a16="http://schemas.microsoft.com/office/drawing/2014/main" id="{FE76CDF0-33F3-F1C3-D587-B68C8BAD96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8027">
            <a:off x="7392194" y="4115594"/>
            <a:ext cx="403860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C:\Users\NGOCTHANH\Desktop\anh dep\725049hhwhm87hwn.gif">
            <a:extLst>
              <a:ext uri="{FF2B5EF4-FFF2-40B4-BE49-F238E27FC236}">
                <a16:creationId xmlns:a16="http://schemas.microsoft.com/office/drawing/2014/main" id="{434C974E-9A06-607D-3805-DCF0D0726B2A}"/>
              </a:ext>
            </a:extLst>
          </p:cNvPr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1524000" y="0"/>
            <a:ext cx="9144000" cy="455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 descr="006">
            <a:extLst>
              <a:ext uri="{FF2B5EF4-FFF2-40B4-BE49-F238E27FC236}">
                <a16:creationId xmlns:a16="http://schemas.microsoft.com/office/drawing/2014/main" id="{E3BB66D8-21BB-616A-959B-80AC915CA7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>
            <a:extLst>
              <a:ext uri="{FF2B5EF4-FFF2-40B4-BE49-F238E27FC236}">
                <a16:creationId xmlns:a16="http://schemas.microsoft.com/office/drawing/2014/main" id="{3CCF00A3-EFAA-9E70-D004-D2CE9F24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219200"/>
            <a:ext cx="8991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5400" b="1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 eaLnBrk="1" hangingPunct="1"/>
            <a:r>
              <a:rPr lang="en-US" altLang="en-US" sz="5400" b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bay </a:t>
            </a:r>
          </a:p>
          <a:p>
            <a:pPr algn="ctr" eaLnBrk="1" hangingPunct="1"/>
            <a:endParaRPr lang="en-US" altLang="en-US" sz="5400" b="1" dirty="0">
              <a:solidFill>
                <a:srgbClr val="0000FF"/>
              </a:solidFill>
              <a:latin typeface=".VnAvant" pitchFamily="34" charset="0"/>
            </a:endParaRPr>
          </a:p>
          <a:p>
            <a:pPr algn="ctr" eaLnBrk="1" hangingPunct="1"/>
            <a:endParaRPr lang="en-US" alt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0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C74FE2-020D-4A5D-B599-925422E60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250060" cy="6858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174360-9111-479C-848D-A6DC36E8FDB3}"/>
              </a:ext>
            </a:extLst>
          </p:cNvPr>
          <p:cNvSpPr txBox="1"/>
          <p:nvPr/>
        </p:nvSpPr>
        <p:spPr>
          <a:xfrm flipH="1">
            <a:off x="1399439" y="3790607"/>
            <a:ext cx="85236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Cho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Cho Tôi Đi Làm Mưa Với">
            <a:hlinkClick r:id="" action="ppaction://media"/>
            <a:extLst>
              <a:ext uri="{FF2B5EF4-FFF2-40B4-BE49-F238E27FC236}">
                <a16:creationId xmlns:a16="http://schemas.microsoft.com/office/drawing/2014/main" id="{BAF272F1-F071-DDE3-CB2D-DF7B4CB4C5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060" end="0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4491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2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DC0646-B988-4D4F-A590-EC41E56C0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26D29F-AE1F-4FE4-84EC-4C75746710EB}"/>
              </a:ext>
            </a:extLst>
          </p:cNvPr>
          <p:cNvSpPr txBox="1"/>
          <p:nvPr/>
        </p:nvSpPr>
        <p:spPr>
          <a:xfrm flipH="1">
            <a:off x="2198115" y="2282253"/>
            <a:ext cx="744365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</a:t>
            </a:r>
          </a:p>
          <a:p>
            <a:pPr algn="just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900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B133F-678F-4004-BA12-52F825E54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9514"/>
            <a:ext cx="12192002" cy="6738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9E501F-04CA-4937-86DD-2F578AC6BA6F}"/>
              </a:ext>
            </a:extLst>
          </p:cNvPr>
          <p:cNvSpPr txBox="1"/>
          <p:nvPr/>
        </p:nvSpPr>
        <p:spPr>
          <a:xfrm flipH="1">
            <a:off x="2374172" y="2964543"/>
            <a:ext cx="74436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44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jfdll1">
            <a:extLst>
              <a:ext uri="{FF2B5EF4-FFF2-40B4-BE49-F238E27FC236}">
                <a16:creationId xmlns:a16="http://schemas.microsoft.com/office/drawing/2014/main" id="{C75FE578-9311-6AF1-1E70-3E894D4C722C}"/>
              </a:ext>
            </a:extLst>
          </p:cNvPr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449801">
            <a:off x="533401" y="3695700"/>
            <a:ext cx="4429125" cy="3162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 descr="2jfdll1">
            <a:extLst>
              <a:ext uri="{FF2B5EF4-FFF2-40B4-BE49-F238E27FC236}">
                <a16:creationId xmlns:a16="http://schemas.microsoft.com/office/drawing/2014/main" id="{FE76CDF0-33F3-F1C3-D587-B68C8BAD96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8027">
            <a:off x="7392194" y="4115594"/>
            <a:ext cx="403860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C:\Users\NGOCTHANH\Desktop\anh dep\725049hhwhm87hwn.gif">
            <a:extLst>
              <a:ext uri="{FF2B5EF4-FFF2-40B4-BE49-F238E27FC236}">
                <a16:creationId xmlns:a16="http://schemas.microsoft.com/office/drawing/2014/main" id="{434C974E-9A06-607D-3805-DCF0D0726B2A}"/>
              </a:ext>
            </a:extLst>
          </p:cNvPr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1524000" y="0"/>
            <a:ext cx="9144000" cy="4559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5" descr="006">
            <a:extLst>
              <a:ext uri="{FF2B5EF4-FFF2-40B4-BE49-F238E27FC236}">
                <a16:creationId xmlns:a16="http://schemas.microsoft.com/office/drawing/2014/main" id="{E3BB66D8-21BB-616A-959B-80AC915CA7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>
            <a:extLst>
              <a:ext uri="{FF2B5EF4-FFF2-40B4-BE49-F238E27FC236}">
                <a16:creationId xmlns:a16="http://schemas.microsoft.com/office/drawing/2014/main" id="{3CCF00A3-EFAA-9E70-D004-D2CE9F24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219200"/>
            <a:ext cx="89916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Ích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endParaRPr lang="en-US" altLang="en-US" sz="5400" b="1" dirty="0">
              <a:solidFill>
                <a:srgbClr val="0000FF"/>
              </a:solidFill>
              <a:latin typeface=".VnAvant" pitchFamily="34" charset="0"/>
            </a:endParaRPr>
          </a:p>
          <a:p>
            <a:pPr algn="ctr" eaLnBrk="1" hangingPunct="1"/>
            <a:endParaRPr lang="en-US" alt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4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angclothes[1]">
            <a:extLst>
              <a:ext uri="{FF2B5EF4-FFF2-40B4-BE49-F238E27FC236}">
                <a16:creationId xmlns:a16="http://schemas.microsoft.com/office/drawing/2014/main" id="{676E03EA-F778-0A7E-D24D-D36F88913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7">
            <a:extLst>
              <a:ext uri="{FF2B5EF4-FFF2-40B4-BE49-F238E27FC236}">
                <a16:creationId xmlns:a16="http://schemas.microsoft.com/office/drawing/2014/main" id="{3CB2CD8D-02C5-C225-9562-680DBEC9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9436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</a:rPr>
              <a:t>Gió làm khô quần áo</a:t>
            </a:r>
            <a:endParaRPr lang="en-US" altLang="en-US" sz="5400" b="1">
              <a:solidFill>
                <a:srgbClr val="FFFF00"/>
              </a:solidFill>
              <a:latin typeface=".VnTime" pitchFamily="34" charset="0"/>
            </a:endParaRPr>
          </a:p>
          <a:p>
            <a:pPr algn="ctr" eaLnBrk="1" hangingPunct="1"/>
            <a:endParaRPr lang="en-US" altLang="en-US" sz="3600" b="1">
              <a:solidFill>
                <a:srgbClr val="FFFF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Bieu-tuong-may-man-trong-kinh-doanh[1]">
            <a:extLst>
              <a:ext uri="{FF2B5EF4-FFF2-40B4-BE49-F238E27FC236}">
                <a16:creationId xmlns:a16="http://schemas.microsoft.com/office/drawing/2014/main" id="{0976FFB8-3997-482E-2B74-6B24065E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5">
            <a:extLst>
              <a:ext uri="{FF2B5EF4-FFF2-40B4-BE49-F238E27FC236}">
                <a16:creationId xmlns:a16="http://schemas.microsoft.com/office/drawing/2014/main" id="{D7288043-9433-852E-21E4-5B51FE03D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943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FFFF00"/>
                </a:solidFill>
                <a:latin typeface="Times New Roman" panose="02020603050405020304" pitchFamily="18" charset="0"/>
              </a:rPr>
              <a:t>Gió làm thuyền buồm chạy</a:t>
            </a:r>
            <a:r>
              <a:rPr lang="en-US" altLang="en-US" sz="4800" b="1">
                <a:solidFill>
                  <a:srgbClr val="FFFF00"/>
                </a:solidFill>
                <a:latin typeface=".VnTime" pitchFamily="34" charset="0"/>
              </a:rPr>
              <a:t>.</a:t>
            </a:r>
          </a:p>
          <a:p>
            <a:pPr algn="ctr" eaLnBrk="1" hangingPunct="1"/>
            <a:endParaRPr lang="en-US" altLang="en-US" sz="3600" b="1">
              <a:solidFill>
                <a:srgbClr val="FFFF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Windmills2[1]">
            <a:extLst>
              <a:ext uri="{FF2B5EF4-FFF2-40B4-BE49-F238E27FC236}">
                <a16:creationId xmlns:a16="http://schemas.microsoft.com/office/drawing/2014/main" id="{F10D22B4-9E78-ADFA-FBE1-738B1EC28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>
            <a:extLst>
              <a:ext uri="{FF2B5EF4-FFF2-40B4-BE49-F238E27FC236}">
                <a16:creationId xmlns:a16="http://schemas.microsoft.com/office/drawing/2014/main" id="{0A94BFB4-9D2F-1C0B-24A2-C114F1BE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0960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solidFill>
                  <a:srgbClr val="FFFF00"/>
                </a:solidFill>
                <a:latin typeface="Times New Roman" panose="02020603050405020304" pitchFamily="18" charset="0"/>
              </a:rPr>
              <a:t>Gió tạo ra điện.</a:t>
            </a:r>
          </a:p>
          <a:p>
            <a:pPr algn="ctr" eaLnBrk="1" hangingPunct="1"/>
            <a:endParaRPr lang="en-US" altLang="en-US" sz="36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ong-chong[1]">
            <a:extLst>
              <a:ext uri="{FF2B5EF4-FFF2-40B4-BE49-F238E27FC236}">
                <a16:creationId xmlns:a16="http://schemas.microsoft.com/office/drawing/2014/main" id="{D2612341-9696-B046-88E9-164A300C5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A73590F1-BAC4-9219-326E-6E10419D2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1722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EB2403"/>
                </a:solidFill>
                <a:latin typeface="Times New Roman" panose="02020603050405020304" pitchFamily="18" charset="0"/>
              </a:rPr>
              <a:t>Gió làm chong chóng quay</a:t>
            </a:r>
            <a:r>
              <a:rPr lang="en-US" altLang="en-US" sz="6600" b="1">
                <a:solidFill>
                  <a:srgbClr val="EB2403"/>
                </a:solidFill>
                <a:latin typeface=".VnAvant" pitchFamily="34" charset="0"/>
              </a:rPr>
              <a:t>.</a:t>
            </a:r>
          </a:p>
          <a:p>
            <a:pPr algn="ctr" eaLnBrk="1" hangingPunct="1"/>
            <a:endParaRPr lang="en-US" altLang="en-US" sz="4400" b="1">
              <a:solidFill>
                <a:srgbClr val="EB2403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153</Words>
  <Application>Microsoft Office PowerPoint</Application>
  <PresentationFormat>Widescreen</PresentationFormat>
  <Paragraphs>28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.VnAvant</vt:lpstr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</dc:creator>
  <cp:lastModifiedBy>trang nguyen</cp:lastModifiedBy>
  <cp:revision>5</cp:revision>
  <dcterms:created xsi:type="dcterms:W3CDTF">2023-04-02T11:37:08Z</dcterms:created>
  <dcterms:modified xsi:type="dcterms:W3CDTF">2025-04-08T03:12:08Z</dcterms:modified>
</cp:coreProperties>
</file>