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3" r:id="rId5"/>
    <p:sldId id="264" r:id="rId6"/>
    <p:sldId id="265" r:id="rId7"/>
    <p:sldId id="259" r:id="rId8"/>
    <p:sldId id="256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95B2-6742-41DE-BC41-264A7CC3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2B533-EFD7-421C-8FF8-6D5B026C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9A2CE-9A18-409D-866C-01E0090C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66F7-EA67-4DB6-AF6F-C8FC25FA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DD6BE-14AF-433B-BD6F-BE79BAB8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094D-8675-433D-BBD1-6EA34D43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A014D-8D88-4020-815C-8C6C40CC0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1C7BB-A59A-4DD3-B64D-20AE59E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6AB0-76DA-4C6C-A766-4974DAA0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8F79E-1F8E-4541-BEDC-FB31F6EA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2831F-A69F-4CF9-A774-863837EDF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C4034-F521-4A3E-813A-8D4E3546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37BA-CFE1-41D3-80BF-4F8D3C30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3AFD2-6316-4BFD-99DE-75F91C88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A90E0-FDB1-4653-880F-30776E87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48C3-8AC5-4446-A9A0-4621F28B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4B35-4FF0-4BA5-8CED-B18AC62D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2DFF0-B952-43B2-9CB7-EA437980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2536-F346-40A6-89DA-104EC921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2E17-B3C5-47E3-B103-0FBE45E8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B143-D5A9-40EF-9CA5-653C2F5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B219-5DF3-4200-B4B2-E88B9312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18F2-D53E-45CC-9007-1E16C0FF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3B712-6B38-48D1-B03E-AB0E1DA8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9BE87-BB92-43E7-BA02-444F8CCA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751E-2D7A-49B3-9267-D1375DB9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5822-25E6-49FC-9ECB-54209F87D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97A25-A0EF-4B7A-9A88-DB57CE039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26625-7766-49B4-B23D-C9E215CB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6E06C-01EB-440E-8ECA-6A5312D4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99BAC-8196-4FB0-840D-9ED9CAC6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D199-0C61-4D4E-84C9-522F4014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F1047-EC82-446E-8905-023970ED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946D4-1E76-4D31-A4CF-918A9FB2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1AFF1-CAD3-485D-9284-F96FFF0B2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7DBA9-6293-4E9E-91F2-D237C32ED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CE3DE-2053-45CB-AC9B-481DC9EE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DDE27-83BA-41B3-94A4-29C0EC4B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3A53D-ECF4-4BF3-B23D-FC72EF67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044A-4837-417C-B528-2EDE9D3C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938BC-A718-40B1-AF7E-691AB5E2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56AF3-62E6-425C-9C88-FC5600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E0362-E78C-408A-83B8-EBDBB084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F7356-601E-4C46-AB78-143CABF9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135A1-51B4-447E-8E5A-3D739F7B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F0ACF-AF07-42F9-93A3-9C07513B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2825-61AE-47AC-AF2C-0699B9A7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F496-9602-4270-84BA-5A089DC20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01877-B641-4B7F-97E1-B3FC9EDE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B9822-8D8B-4E6E-9B45-3A738272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B4EAC-C914-4C95-A665-313E8A03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1A801-F043-4B29-AD53-0E4F90F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1C75-1BD4-44EF-A72A-3951FB42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DC81B-9451-43F4-AFC6-C020D63FB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E9A27-0A93-4BB4-A249-A3644360B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46518-36E9-450F-A40C-37349E67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F567A-1355-4183-B0D9-579F70C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A374B-9465-4355-994D-9B75A316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6C2B9-E6BC-4B4F-B13A-80477A3C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0BA05-9391-4B41-9B80-0C646AAF2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81B1A-7F6E-4999-97A9-1A69CD534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68B3-51C9-4603-A911-370E4292354E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434CA-92C6-4818-B31B-54C176708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2DCD3-15CB-429D-B60F-525028DC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073FDE-A4C5-49FA-8DEE-37AB94D84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35522-4719-4C36-99B0-BEA3EDF20DC4}"/>
              </a:ext>
            </a:extLst>
          </p:cNvPr>
          <p:cNvSpPr txBox="1"/>
          <p:nvPr/>
        </p:nvSpPr>
        <p:spPr>
          <a:xfrm>
            <a:off x="2686929" y="29542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57CFF-6AAB-4412-B6D5-3CEF2773C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78" y="1190691"/>
            <a:ext cx="674704" cy="707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31EF67-CA9B-4674-B63B-13768158CA70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0D01D-03FC-4EE0-BC25-91716C23D365}"/>
              </a:ext>
            </a:extLst>
          </p:cNvPr>
          <p:cNvSpPr txBox="1"/>
          <p:nvPr/>
        </p:nvSpPr>
        <p:spPr>
          <a:xfrm>
            <a:off x="3964164" y="3334044"/>
            <a:ext cx="415113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ĐT)</a:t>
            </a: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- 5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Trà 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07665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63BE57D-70E0-48F7-8568-F0A5E374A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757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07438-0455-44C7-BB94-A2BBFC90D174}"/>
              </a:ext>
            </a:extLst>
          </p:cNvPr>
          <p:cNvSpPr txBox="1"/>
          <p:nvPr/>
        </p:nvSpPr>
        <p:spPr>
          <a:xfrm>
            <a:off x="2994830" y="2884062"/>
            <a:ext cx="6202339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68159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8CD255-968A-4F8C-ABF8-3651F9A7F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CAA0D-CCAA-4873-972A-FD976EE2A1E9}"/>
              </a:ext>
            </a:extLst>
          </p:cNvPr>
          <p:cNvSpPr txBox="1"/>
          <p:nvPr/>
        </p:nvSpPr>
        <p:spPr>
          <a:xfrm>
            <a:off x="3465310" y="2449225"/>
            <a:ext cx="52613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rainbow and sun in a field&#10;&#10;Description automatically generated">
            <a:extLst>
              <a:ext uri="{FF2B5EF4-FFF2-40B4-BE49-F238E27FC236}">
                <a16:creationId xmlns:a16="http://schemas.microsoft.com/office/drawing/2014/main" id="{AF000C8B-1D72-F0E2-5084-878928D9C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0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rainbow in a field&#10;&#10;Description automatically generated">
            <a:extLst>
              <a:ext uri="{FF2B5EF4-FFF2-40B4-BE49-F238E27FC236}">
                <a16:creationId xmlns:a16="http://schemas.microsoft.com/office/drawing/2014/main" id="{BACDEAD6-1A0E-71A7-F310-FA960D9DB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rainbow in the sky&#10;&#10;Description automatically generated">
            <a:extLst>
              <a:ext uri="{FF2B5EF4-FFF2-40B4-BE49-F238E27FC236}">
                <a16:creationId xmlns:a16="http://schemas.microsoft.com/office/drawing/2014/main" id="{527CEA85-C4EF-14F2-9A64-83911F92B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" b="139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4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E74C08-150A-47BD-A447-BA731CD9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E7652-D219-4C7C-8D6F-CF63CE885F5F}"/>
              </a:ext>
            </a:extLst>
          </p:cNvPr>
          <p:cNvSpPr txBox="1"/>
          <p:nvPr/>
        </p:nvSpPr>
        <p:spPr>
          <a:xfrm>
            <a:off x="3414689" y="2406362"/>
            <a:ext cx="53626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rtoon Music (1)">
            <a:hlinkClick r:id="" action="ppaction://media"/>
            <a:extLst>
              <a:ext uri="{FF2B5EF4-FFF2-40B4-BE49-F238E27FC236}">
                <a16:creationId xmlns:a16="http://schemas.microsoft.com/office/drawing/2014/main" id="{8D3FC213-70AD-4005-ADDB-86899FFD8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62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C63EB3A-8F89-4422-978E-6355468E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BB6F1-5897-4D1B-B068-034A4AFF8C02}"/>
              </a:ext>
            </a:extLst>
          </p:cNvPr>
          <p:cNvSpPr txBox="1"/>
          <p:nvPr/>
        </p:nvSpPr>
        <p:spPr>
          <a:xfrm>
            <a:off x="4151397" y="2720687"/>
            <a:ext cx="38892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5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D32D10-1FC0-443B-9B72-94B15F3C9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7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103</Words>
  <Application>Microsoft Office PowerPoint</Application>
  <PresentationFormat>Widescreen</PresentationFormat>
  <Paragraphs>17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Admin</cp:lastModifiedBy>
  <cp:revision>8</cp:revision>
  <dcterms:created xsi:type="dcterms:W3CDTF">2022-10-04T13:21:39Z</dcterms:created>
  <dcterms:modified xsi:type="dcterms:W3CDTF">2024-04-03T09:09:41Z</dcterms:modified>
</cp:coreProperties>
</file>