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7" r:id="rId3"/>
  </p:sldMasterIdLst>
  <p:sldIdLst>
    <p:sldId id="269" r:id="rId4"/>
    <p:sldId id="273" r:id="rId5"/>
    <p:sldId id="270" r:id="rId6"/>
    <p:sldId id="271" r:id="rId7"/>
    <p:sldId id="275" r:id="rId8"/>
    <p:sldId id="280" r:id="rId9"/>
    <p:sldId id="278" r:id="rId10"/>
    <p:sldId id="279" r:id="rId11"/>
    <p:sldId id="281" r:id="rId12"/>
    <p:sldId id="277" r:id="rId13"/>
    <p:sldId id="276" r:id="rId14"/>
    <p:sldId id="264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FFFF00"/>
    <a:srgbClr val="FFFFCC"/>
    <a:srgbClr val="66FF66"/>
    <a:srgbClr val="FF33CC"/>
    <a:srgbClr val="00FFFF"/>
    <a:srgbClr val="FFFF99"/>
    <a:srgbClr val="9900C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221" y="3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EA0BAC-61D2-48E1-B10E-B6AEDE5BC5C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480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A1109E-7ED0-4BFD-AD1E-BE6223E6E1D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1327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C7A974-0088-4CD3-BE88-BAA9172E04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108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4BA0B3-751C-4F23-A369-713CDC8093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909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A40C8E-ED80-4A02-9FE2-A5ABC74DD6B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232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094A00-3DEB-4D56-929B-D99F2FD543F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115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079820-58B0-4CF5-9909-4592242CBAC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1733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D2FDC8-B1C0-4DE8-B0BB-0FB523A9ED1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275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61A5F-7999-4772-A0F1-59455AE847F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849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44CC9-2EE3-4ACD-BDB9-7A393CD8940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977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2E41F-022A-41B2-8880-528018DF6A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8453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16B0A47-6C39-4438-AA81-E9D278BAF58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6809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059E6-F5C8-4820-84BE-1E269AA866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6156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7E685-9410-400C-9C1F-A17858588C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8183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386CE-0877-4169-9E93-4CF9FD37D3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3857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85A17-3FD2-4435-81CE-58FD324E1C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6094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2C341-6C08-438D-9940-61545A83E1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9242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7779D-D97E-4197-A7C7-9029FA5089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883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8C653-EBF5-4A7D-B6A8-AF253E7B34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4568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E9156-5BA7-4B3A-84E8-71B07E1486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8653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BAD8C-D54D-4469-B465-2F6A12FE40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9433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C1F1A-4621-452A-AFD3-885BB9804C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5309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20685-80CE-4DD4-A55F-EE19E6A988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253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7BF38-B954-4F73-A851-EC63C541FBD2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7DCD272-68E7-45EC-99F4-94972951D7F4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857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8000">
              <a:srgbClr val="FFFF00"/>
            </a:gs>
            <a:gs pos="47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12F1DE-699A-425E-84C1-4A6D56751D6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488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p3"/><Relationship Id="rId13" Type="http://schemas.microsoft.com/office/2007/relationships/media" Target="../media/media9.mp3"/><Relationship Id="rId18" Type="http://schemas.openxmlformats.org/officeDocument/2006/relationships/image" Target="../media/image17.jpeg"/><Relationship Id="rId3" Type="http://schemas.microsoft.com/office/2007/relationships/media" Target="../media/media4.mp3"/><Relationship Id="rId21" Type="http://schemas.openxmlformats.org/officeDocument/2006/relationships/image" Target="../media/image20.jpeg"/><Relationship Id="rId7" Type="http://schemas.microsoft.com/office/2007/relationships/media" Target="../media/media6.mp3"/><Relationship Id="rId12" Type="http://schemas.openxmlformats.org/officeDocument/2006/relationships/audio" Target="../media/media8.mp3"/><Relationship Id="rId17" Type="http://schemas.openxmlformats.org/officeDocument/2006/relationships/image" Target="../media/image16.jpeg"/><Relationship Id="rId2" Type="http://schemas.openxmlformats.org/officeDocument/2006/relationships/audio" Target="../media/media3.mp3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microsoft.com/office/2007/relationships/media" Target="../media/media3.mp3"/><Relationship Id="rId6" Type="http://schemas.openxmlformats.org/officeDocument/2006/relationships/audio" Target="../media/media5.mp3"/><Relationship Id="rId11" Type="http://schemas.microsoft.com/office/2007/relationships/media" Target="../media/media8.mp3"/><Relationship Id="rId24" Type="http://schemas.openxmlformats.org/officeDocument/2006/relationships/image" Target="../media/image21.png"/><Relationship Id="rId5" Type="http://schemas.microsoft.com/office/2007/relationships/media" Target="../media/media5.mp3"/><Relationship Id="rId15" Type="http://schemas.openxmlformats.org/officeDocument/2006/relationships/slideLayout" Target="../slideLayouts/slideLayout13.xml"/><Relationship Id="rId23" Type="http://schemas.openxmlformats.org/officeDocument/2006/relationships/image" Target="../media/image7.png"/><Relationship Id="rId10" Type="http://schemas.openxmlformats.org/officeDocument/2006/relationships/audio" Target="../media/media7.mp3"/><Relationship Id="rId19" Type="http://schemas.openxmlformats.org/officeDocument/2006/relationships/image" Target="../media/image18.jpeg"/><Relationship Id="rId4" Type="http://schemas.openxmlformats.org/officeDocument/2006/relationships/audio" Target="../media/media4.mp3"/><Relationship Id="rId9" Type="http://schemas.microsoft.com/office/2007/relationships/media" Target="../media/media7.mp3"/><Relationship Id="rId14" Type="http://schemas.openxmlformats.org/officeDocument/2006/relationships/audio" Target="../media/media9.mp3"/><Relationship Id="rId2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WordArt 12"/>
          <p:cNvSpPr>
            <a:spLocks noChangeArrowheads="1" noChangeShapeType="1" noTextEdit="1"/>
          </p:cNvSpPr>
          <p:nvPr/>
        </p:nvSpPr>
        <p:spPr bwMode="auto">
          <a:xfrm>
            <a:off x="745644" y="704850"/>
            <a:ext cx="7693506" cy="3375025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 smtClean="0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Nhiệt liệt chào mừng các cô về dự giờ thăm lớp</a:t>
            </a:r>
          </a:p>
        </p:txBody>
      </p:sp>
      <p:pic>
        <p:nvPicPr>
          <p:cNvPr id="14342" name="Picture 2" descr="Picture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0111">
            <a:off x="0" y="0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3" descr="Picture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5191125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4" descr="Picture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0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5" descr="Picture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824413" y="5672137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6" descr="Picture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367213" y="-481013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7" descr="Picture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6858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9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793" y="2975058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12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2975058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13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79" y="376989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14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15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963" y="160421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Picture 16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259080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4" name="Picture 17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626" y="352424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5" name="Picture 23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4219575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6" name="Picture 24" descr="729747d8za2kbusq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1600"/>
            <a:ext cx="3048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7" name="Picture 7" descr="Picture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0" y="2397125"/>
            <a:ext cx="6858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8" name="Picture 9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300" y="577215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9" name="Picture 9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471" y="4442159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0" name="Picture 9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842" y="4442159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1" name="Picture 9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121" y="435610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9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5772149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1694564"/>
      </p:ext>
    </p:extLst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MAMNON\anh PTGT duong sat, duong hang khong\hinh nen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42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0211" y="838200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4000" b="1" spc="5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AvantH" pitchFamily="34" charset="0"/>
              <a:cs typeface="Times New Roman" pitchFamily="18" charset="0"/>
            </a:endParaRPr>
          </a:p>
          <a:p>
            <a:pPr algn="ctr"/>
            <a:endParaRPr lang="en-US" sz="3200" b="1" spc="5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AvantH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24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MAMNON\anh PTGT duong sat, duong hang khong\hinh nen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42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0211" y="838200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4000" b="1" spc="5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AvantH" pitchFamily="34" charset="0"/>
              <a:cs typeface="Times New Roman" pitchFamily="18" charset="0"/>
            </a:endParaRPr>
          </a:p>
          <a:p>
            <a:pPr algn="ctr"/>
            <a:endParaRPr lang="en-US" sz="3200" b="1" spc="5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AvantH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31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rgbClr val="6666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MAMNON\ANH\khuon mat cuoi.jpe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22098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MAMNON\ANH\vui den truong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695" y="374073"/>
            <a:ext cx="233516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MAMNON\ANH\ban tay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81000"/>
            <a:ext cx="22098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MAMNON\ANH\cai mui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18" y="4002958"/>
            <a:ext cx="2204884" cy="266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MAMNON\ANH\co va me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002958"/>
            <a:ext cx="2362200" cy="266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MAMNON\ANH\chiec khan tay.jp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967317"/>
            <a:ext cx="2227006" cy="269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09600" y="381000"/>
            <a:ext cx="2209800" cy="288867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200" i="1" smtClean="0">
                <a:solidFill>
                  <a:srgbClr val="FF0000"/>
                </a:solidFill>
              </a:rPr>
              <a:t>1</a:t>
            </a:r>
          </a:p>
        </p:txBody>
      </p:sp>
      <p:pic>
        <p:nvPicPr>
          <p:cNvPr id="9" name="khuon mat cuo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564560" y="357501"/>
            <a:ext cx="304800" cy="304800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352800" y="374073"/>
            <a:ext cx="2362200" cy="28956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200" i="1" smtClean="0"/>
              <a:t>2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324600" y="380999"/>
            <a:ext cx="2209800" cy="2888673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200" i="1" smtClean="0">
                <a:solidFill>
                  <a:srgbClr val="CC00FF"/>
                </a:solidFill>
              </a:rPr>
              <a:t>3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609600" y="3733800"/>
            <a:ext cx="2209800" cy="2931242"/>
          </a:xfrm>
          <a:prstGeom prst="rect">
            <a:avLst/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200" i="1" smtClean="0">
                <a:solidFill>
                  <a:srgbClr val="66FF66"/>
                </a:solidFill>
              </a:rPr>
              <a:t>4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3352801" y="3765821"/>
            <a:ext cx="2362200" cy="2899221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200" i="1" smtClean="0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6324600" y="3733800"/>
            <a:ext cx="2209800" cy="2931242"/>
          </a:xfrm>
          <a:prstGeom prst="rect">
            <a:avLst/>
          </a:prstGeom>
          <a:solidFill>
            <a:srgbClr val="FF00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200" i="1" smtClean="0">
                <a:solidFill>
                  <a:srgbClr val="FFFF00"/>
                </a:solidFill>
              </a:rPr>
              <a:t>6</a:t>
            </a:r>
          </a:p>
        </p:txBody>
      </p:sp>
      <p:pic>
        <p:nvPicPr>
          <p:cNvPr id="15" name="Vui den truong cat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4398484" y="381000"/>
            <a:ext cx="325582" cy="325582"/>
          </a:xfrm>
          <a:prstGeom prst="rect">
            <a:avLst/>
          </a:prstGeom>
        </p:spPr>
      </p:pic>
      <p:pic>
        <p:nvPicPr>
          <p:cNvPr id="16" name="Tay dep cat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7237212" y="374073"/>
            <a:ext cx="401781" cy="401781"/>
          </a:xfrm>
          <a:prstGeom prst="rect">
            <a:avLst/>
          </a:prstGeom>
        </p:spPr>
      </p:pic>
      <p:pic>
        <p:nvPicPr>
          <p:cNvPr id="17" name="Cai Mui - Thieu Nhi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564560" y="3679861"/>
            <a:ext cx="381000" cy="398821"/>
          </a:xfrm>
          <a:prstGeom prst="rect">
            <a:avLst/>
          </a:prstGeom>
        </p:spPr>
      </p:pic>
      <p:pic>
        <p:nvPicPr>
          <p:cNvPr id="18" name="co va me cat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4288923" y="3733800"/>
            <a:ext cx="425179" cy="425179"/>
          </a:xfrm>
          <a:prstGeom prst="rect">
            <a:avLst/>
          </a:prstGeom>
        </p:spPr>
      </p:pic>
      <p:pic>
        <p:nvPicPr>
          <p:cNvPr id="19" name="chiec khan tay cat.mp3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7237212" y="3679861"/>
            <a:ext cx="425179" cy="425179"/>
          </a:xfrm>
          <a:prstGeom prst="rect">
            <a:avLst/>
          </a:prstGeom>
        </p:spPr>
      </p:pic>
      <p:pic>
        <p:nvPicPr>
          <p:cNvPr id="2" name="Tro choi xuc xac ki dieu.mp3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36091" y="32696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84144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2329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2803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227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16801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1740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2112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80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7244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MAMNON\anh PTGT duong sat, duong hang khong\hinh nen 4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00199" y="685800"/>
            <a:ext cx="6248401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H" pitchFamily="34" charset="0"/>
                <a:cs typeface="Times New Roman" pitchFamily="18" charset="0"/>
              </a:rPr>
              <a:t>LĨNH VỰC PHÁT TRIỂN NHẬN THỨC</a:t>
            </a:r>
          </a:p>
          <a:p>
            <a:pPr algn="ctr"/>
            <a:endParaRPr lang="en-US" sz="3200" b="1" cap="none" spc="5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AvantH" pitchFamily="34" charset="0"/>
              <a:cs typeface="Times New Roman" pitchFamily="18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914400" y="2366211"/>
            <a:ext cx="72390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Đề tài: Dạy trẻ nhận biết các ngày trong tuần và các buổi trong ngày</a:t>
            </a:r>
          </a:p>
          <a:p>
            <a:pPr algn="ctr"/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Đối tượng: MGN ( 4-5 tuổi )</a:t>
            </a:r>
          </a:p>
          <a:p>
            <a:pPr algn="ctr"/>
            <a:endParaRPr lang="en-US" sz="3200" b="1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i="1" smtClean="0">
                <a:latin typeface="Times New Roman" pitchFamily="18" charset="0"/>
                <a:cs typeface="Times New Roman" pitchFamily="18" charset="0"/>
              </a:rPr>
              <a:t>Cô giáo: </a:t>
            </a:r>
            <a:r>
              <a:rPr lang="en-US" sz="3200" b="1" i="1">
                <a:latin typeface="Times New Roman" pitchFamily="18" charset="0"/>
                <a:cs typeface="Times New Roman" pitchFamily="18" charset="0"/>
              </a:rPr>
              <a:t>Nguyễn Thị Thường</a:t>
            </a:r>
          </a:p>
          <a:p>
            <a:pPr algn="ctr"/>
            <a:r>
              <a:rPr lang="en-US" sz="3200" b="1" i="1" smtClean="0">
                <a:latin typeface="Times New Roman" pitchFamily="18" charset="0"/>
                <a:cs typeface="Times New Roman" pitchFamily="18" charset="0"/>
              </a:rPr>
              <a:t>   Đỗ Thị Hường</a:t>
            </a:r>
            <a:endParaRPr lang="en-US" sz="3200" b="1" i="1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i="1" smtClean="0">
                <a:latin typeface="Times New Roman" pitchFamily="18" charset="0"/>
                <a:cs typeface="Times New Roman" pitchFamily="18" charset="0"/>
              </a:rPr>
              <a:t>          </a:t>
            </a:r>
            <a:endParaRPr lang="en-US" sz="24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Bạn Ơi Có Biế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43399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43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56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MAMNON\anh PTGT duong sat, duong hang khong\hinh nen 1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1905000"/>
            <a:ext cx="9144000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42950" indent="-742950" algn="ctr">
              <a:buAutoNum type="arabicPeriod"/>
            </a:pPr>
            <a:r>
              <a:rPr lang="en-US" sz="4000" b="1" spc="5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Ổn định tổ chức:</a:t>
            </a:r>
          </a:p>
          <a:p>
            <a:pPr algn="ctr"/>
            <a:r>
              <a:rPr lang="en-US" sz="4000" b="1" spc="5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 và trẻ hát: “ Cả tuần đều ngoan”</a:t>
            </a:r>
          </a:p>
          <a:p>
            <a:pPr algn="ctr"/>
            <a:endParaRPr lang="en-US" sz="3200" b="1" cap="none" spc="5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AvantH" pitchFamily="34" charset="0"/>
              <a:cs typeface="Times New Roman" pitchFamily="18" charset="0"/>
            </a:endParaRPr>
          </a:p>
        </p:txBody>
      </p:sp>
      <p:pic>
        <p:nvPicPr>
          <p:cNvPr id="2" name="Cả Tuần Đều Ngoan - Bé Bảo An _ Zing MP3_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83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1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MAMNON\anh PTGT duong sat, duong hang khong\hinh nen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42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0211" y="838200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4000" b="1" spc="5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AvantH" pitchFamily="34" charset="0"/>
              <a:cs typeface="Times New Roman" pitchFamily="18" charset="0"/>
            </a:endParaRPr>
          </a:p>
          <a:p>
            <a:pPr algn="ctr"/>
            <a:endParaRPr lang="en-US" sz="3200" b="1" cap="none" spc="5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AvantH" pitchFamily="34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905000"/>
            <a:ext cx="9144000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Phương pháp, hình thức tổ chức:</a:t>
            </a:r>
          </a:p>
          <a:p>
            <a:pPr algn="ctr"/>
            <a:r>
              <a:rPr lang="en-US" sz="4000" b="1" spc="5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*HĐ1: Quan sát, đàm thoại.</a:t>
            </a:r>
          </a:p>
          <a:p>
            <a:pPr algn="ctr"/>
            <a:endParaRPr lang="en-US" sz="3200" b="1" cap="none" spc="5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AvantH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47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AMNON\ANH\thứ 2,3,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09147" y="-12629148"/>
            <a:ext cx="18440400" cy="2017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43100" y="4620490"/>
            <a:ext cx="9906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Thứ 2</a:t>
            </a:r>
            <a:endParaRPr lang="vi-VN" sz="2000"/>
          </a:p>
        </p:txBody>
      </p:sp>
      <p:sp>
        <p:nvSpPr>
          <p:cNvPr id="6" name="TextBox 5"/>
          <p:cNvSpPr txBox="1"/>
          <p:nvPr/>
        </p:nvSpPr>
        <p:spPr>
          <a:xfrm>
            <a:off x="5791200" y="4612287"/>
            <a:ext cx="9906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smtClean="0"/>
              <a:t>T</a:t>
            </a:r>
            <a:r>
              <a:rPr lang="en-US" sz="2000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Thứ 3</a:t>
            </a:r>
            <a:endParaRPr lang="vi-VN" sz="2000"/>
          </a:p>
        </p:txBody>
      </p:sp>
    </p:spTree>
    <p:extLst>
      <p:ext uri="{BB962C8B-B14F-4D97-AF65-F5344CB8AC3E}">
        <p14:creationId xmlns:p14="http://schemas.microsoft.com/office/powerpoint/2010/main" val="226973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D:\MAMNON\ANH\Thứ 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53000" y="0"/>
            <a:ext cx="19126200" cy="1188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0" y="3657600"/>
            <a:ext cx="14859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/>
              <a:t>T</a:t>
            </a:r>
            <a:r>
              <a:rPr lang="en-US" sz="2400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Thứ 4</a:t>
            </a:r>
            <a:endParaRPr lang="vi-VN" sz="2400"/>
          </a:p>
        </p:txBody>
      </p:sp>
    </p:spTree>
    <p:extLst>
      <p:ext uri="{BB962C8B-B14F-4D97-AF65-F5344CB8AC3E}">
        <p14:creationId xmlns:p14="http://schemas.microsoft.com/office/powerpoint/2010/main" val="70927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MAMNON\ANH\Thứ 5,6,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92200" y="-9677400"/>
            <a:ext cx="26212800" cy="1692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3000" y="4267200"/>
            <a:ext cx="9906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Thứ 5</a:t>
            </a:r>
            <a:endParaRPr lang="vi-VN" sz="2000"/>
          </a:p>
        </p:txBody>
      </p:sp>
      <p:sp>
        <p:nvSpPr>
          <p:cNvPr id="6" name="TextBox 5"/>
          <p:cNvSpPr txBox="1"/>
          <p:nvPr/>
        </p:nvSpPr>
        <p:spPr>
          <a:xfrm>
            <a:off x="4038600" y="4290792"/>
            <a:ext cx="9906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Thứ 6</a:t>
            </a:r>
            <a:endParaRPr lang="vi-VN" sz="2000"/>
          </a:p>
        </p:txBody>
      </p:sp>
      <p:sp>
        <p:nvSpPr>
          <p:cNvPr id="7" name="TextBox 6"/>
          <p:cNvSpPr txBox="1"/>
          <p:nvPr/>
        </p:nvSpPr>
        <p:spPr>
          <a:xfrm>
            <a:off x="6934200" y="4275221"/>
            <a:ext cx="9906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Thứ 7</a:t>
            </a:r>
            <a:endParaRPr lang="vi-VN" sz="2000"/>
          </a:p>
        </p:txBody>
      </p:sp>
    </p:spTree>
    <p:extLst>
      <p:ext uri="{BB962C8B-B14F-4D97-AF65-F5344CB8AC3E}">
        <p14:creationId xmlns:p14="http://schemas.microsoft.com/office/powerpoint/2010/main" val="267887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MAMNON\ANH\Thứ 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0" y="-152400"/>
            <a:ext cx="6292254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MAMNON\ANH\Thứ 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-7252035"/>
            <a:ext cx="15535587" cy="1419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53200" y="4451213"/>
            <a:ext cx="13716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Chủ nhật</a:t>
            </a:r>
            <a:endParaRPr lang="vi-VN" sz="2000"/>
          </a:p>
        </p:txBody>
      </p:sp>
    </p:spTree>
    <p:extLst>
      <p:ext uri="{BB962C8B-B14F-4D97-AF65-F5344CB8AC3E}">
        <p14:creationId xmlns:p14="http://schemas.microsoft.com/office/powerpoint/2010/main" val="345339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MAMNON\ANH\buoi san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479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MAMNON\ANH\Bé đánh ră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11" y="0"/>
            <a:ext cx="46522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160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3339</TotalTime>
  <Words>107</Words>
  <Application>Microsoft Office PowerPoint</Application>
  <PresentationFormat>On-screen Show (4:3)</PresentationFormat>
  <Paragraphs>25</Paragraphs>
  <Slides>13</Slides>
  <Notes>0</Notes>
  <HiddenSlides>0</HiddenSlides>
  <MMClips>9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Office Theme</vt:lpstr>
      <vt:lpstr>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Free Software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Virtual PC</dc:creator>
  <cp:lastModifiedBy>A</cp:lastModifiedBy>
  <cp:revision>122</cp:revision>
  <dcterms:created xsi:type="dcterms:W3CDTF">2016-10-23T17:21:39Z</dcterms:created>
  <dcterms:modified xsi:type="dcterms:W3CDTF">2018-04-18T08:56:15Z</dcterms:modified>
</cp:coreProperties>
</file>