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3" r:id="rId7"/>
    <p:sldId id="275" r:id="rId8"/>
    <p:sldId id="271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2687427" y="696664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1467972" y="3862137"/>
            <a:ext cx="96082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15m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Trà My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1471821" y="3573006"/>
            <a:ext cx="72763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Chạy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15m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10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giây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97144" y="26640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84787" y="2921168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326" y="64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3275614" y="4633091"/>
            <a:ext cx="5910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Chèo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thuyền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:a16="http://schemas.microsoft.com/office/drawing/2014/main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72</Words>
  <Application>Microsoft Office PowerPoint</Application>
  <PresentationFormat>Widescreen</PresentationFormat>
  <Paragraphs>14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#9Slide05 Lobster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Admin</cp:lastModifiedBy>
  <cp:revision>7</cp:revision>
  <dcterms:created xsi:type="dcterms:W3CDTF">2022-10-12T13:44:28Z</dcterms:created>
  <dcterms:modified xsi:type="dcterms:W3CDTF">2024-04-01T00:50:22Z</dcterms:modified>
</cp:coreProperties>
</file>