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36" r:id="rId2"/>
  </p:sldMasterIdLst>
  <p:notesMasterIdLst>
    <p:notesMasterId r:id="rId26"/>
  </p:notesMasterIdLst>
  <p:sldIdLst>
    <p:sldId id="339" r:id="rId3"/>
    <p:sldId id="257" r:id="rId4"/>
    <p:sldId id="434" r:id="rId5"/>
    <p:sldId id="259" r:id="rId6"/>
    <p:sldId id="260" r:id="rId7"/>
    <p:sldId id="262" r:id="rId8"/>
    <p:sldId id="450" r:id="rId9"/>
    <p:sldId id="451" r:id="rId10"/>
    <p:sldId id="452" r:id="rId11"/>
    <p:sldId id="453" r:id="rId12"/>
    <p:sldId id="261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7" r:id="rId23"/>
    <p:sldId id="448" r:id="rId24"/>
    <p:sldId id="449" r:id="rId25"/>
  </p:sldIdLst>
  <p:sldSz cx="9144000" cy="6858000" type="screen4x3"/>
  <p:notesSz cx="6735763" cy="9869488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66"/>
    <a:srgbClr val="FF0000"/>
    <a:srgbClr val="0000CC"/>
    <a:srgbClr val="CCECFF"/>
    <a:srgbClr val="FF99FF"/>
    <a:srgbClr val="F991D6"/>
    <a:srgbClr val="00CC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8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4301"/>
            <a:ext cx="2918831" cy="4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FCCB6D-7958-BEB0-08F8-50BF7135B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78DF18-5376-DBBF-BB8F-BA5DF0AD4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8F46F7-3982-A300-488B-2656DE066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0466-BF87-4B12-8654-CDCB6E985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5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80A37-1498-5202-D5D3-59DFB8BDE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655999-5071-0934-213C-710A107AC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43FA4D-E085-5E1F-223F-26746887D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03BB-A040-4BEB-A7B4-8D640ACE1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0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1F88E-1366-B1C4-FD58-1776A2939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D4398-D597-A026-F3DC-663F65BED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2ADF6-E15C-49F0-74B2-299F8C64B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33B4-C353-4BC8-A583-E975C2749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41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15272-5118-F842-6FBE-B7EAD4924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77CF5-BD3A-56DF-50B0-A9CE991E3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AF3B7-C1DD-422C-09CC-A59E39584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9DC0-855A-4676-ADC3-B8E5C5620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17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4587C3-44BE-B16B-1504-6A8EEF9B8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FE4515-F0A1-08F6-FD51-7EE17212C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F8C0E3-0AF4-2639-B443-47FC8C788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F6FE-7373-462D-82FD-E20C560EF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86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B032F-1CDB-953B-FB9E-165BDCB9E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4AAB32-554F-DFE8-AC37-FFA0FCAB2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834F72-7651-9E8B-5476-C3DA5D566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3560-5AF1-4349-A569-54660FCE0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769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59E6BF-E8A5-E97B-A098-CAE65AEF9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6D16F4-C1A8-351C-DBC6-831CF3A7A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435D5F-3039-01D4-AE8D-3D7296AEA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04CAB-B495-425F-9764-B0B604317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5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59CAE-1F63-52A1-34FF-E968137CC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ED8C9-E06D-377C-877F-8D49E4B84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52B95-144B-8D0A-CBCE-68DF23680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FB50-BC65-49D5-BFAE-1D18052D0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14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5941-BA1B-1E13-0102-071E63339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7D288-DFC5-2C04-D269-2C5FC66CB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5D644E-8CF5-0EE7-49E0-6003196D5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56D02-9457-459F-B5C7-33F6169FC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0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D974B-29DA-801E-BEDD-3D4FAF0E2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501A0A-B962-969F-B315-D86295ED5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9FACF-2D05-FBED-BC1C-8568C718E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3EBF-A4AB-4CAC-A5D7-D9BF018E1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71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3C129-065F-D708-2F60-78C088ADB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AAC14-6D8C-BF23-E325-56E8C375F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27D4DA-0DFB-BC69-5E35-A245191AB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4062-FDAC-4129-BBA5-7539DF87B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095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EAB00-4763-6561-3F6F-02B72C9B8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4CF517-6101-8E82-58DF-B6A142782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A86660-2239-0A41-63E3-A551FBAAA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FD54-E9D7-4785-BB87-9594F05E5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90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9B398F-EA0A-97D5-2A10-5311A2D4E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580898-A89C-EABA-ABDA-3A04D59C7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1C9B67-69F6-0265-2618-9204074D63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4AA655-ED99-75AA-42F8-EB0064856B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70BFF0-A53C-C3D3-5B27-CD35A3B359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>
              <a:defRPr/>
            </a:pPr>
            <a:fld id="{66C37C2B-63E1-405E-9FB1-237ADFFA8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52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5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24.jpeg"/><Relationship Id="rId5" Type="http://schemas.openxmlformats.org/officeDocument/2006/relationships/tags" Target="../tags/tag73.xml"/><Relationship Id="rId10" Type="http://schemas.openxmlformats.org/officeDocument/2006/relationships/image" Target="../media/image23.jpeg"/><Relationship Id="rId4" Type="http://schemas.openxmlformats.org/officeDocument/2006/relationships/tags" Target="../tags/tag72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9.jpg"/><Relationship Id="rId5" Type="http://schemas.openxmlformats.org/officeDocument/2006/relationships/tags" Target="../tags/tag79.xml"/><Relationship Id="rId10" Type="http://schemas.openxmlformats.org/officeDocument/2006/relationships/image" Target="../media/image28.jpg"/><Relationship Id="rId4" Type="http://schemas.openxmlformats.org/officeDocument/2006/relationships/tags" Target="../tags/tag78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3.jpeg"/><Relationship Id="rId5" Type="http://schemas.openxmlformats.org/officeDocument/2006/relationships/tags" Target="../tags/tag85.xml"/><Relationship Id="rId10" Type="http://schemas.openxmlformats.org/officeDocument/2006/relationships/image" Target="../media/image32.jpeg"/><Relationship Id="rId4" Type="http://schemas.openxmlformats.org/officeDocument/2006/relationships/tags" Target="../tags/tag84.xm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image" Target="../media/image31.jpeg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image" Target="../media/image23.jpe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image" Target="../media/image27.jpeg"/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image" Target="../media/image23.jpe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27.jpeg"/><Relationship Id="rId2" Type="http://schemas.openxmlformats.org/officeDocument/2006/relationships/tags" Target="../tags/tag128.xml"/><Relationship Id="rId16" Type="http://schemas.openxmlformats.org/officeDocument/2006/relationships/image" Target="../media/image31.jpe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7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147.xml"/><Relationship Id="rId7" Type="http://schemas.openxmlformats.org/officeDocument/2006/relationships/image" Target="../media/image38.jpe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image" Target="../media/image42.emf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image" Target="../media/image41.emf"/><Relationship Id="rId8" Type="http://schemas.openxmlformats.org/officeDocument/2006/relationships/tags" Target="../tags/tag16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7.pn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195.xml"/><Relationship Id="rId12" Type="http://schemas.openxmlformats.org/officeDocument/2006/relationships/image" Target="../media/image46.jpe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4.xml"/><Relationship Id="rId11" Type="http://schemas.openxmlformats.org/officeDocument/2006/relationships/image" Target="../media/image45.jpeg"/><Relationship Id="rId5" Type="http://schemas.openxmlformats.org/officeDocument/2006/relationships/tags" Target="../tags/tag193.xml"/><Relationship Id="rId10" Type="http://schemas.openxmlformats.org/officeDocument/2006/relationships/image" Target="../media/image44.jpeg"/><Relationship Id="rId4" Type="http://schemas.openxmlformats.org/officeDocument/2006/relationships/tags" Target="../tags/tag192.xml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8.xml"/><Relationship Id="rId7" Type="http://schemas.openxmlformats.org/officeDocument/2006/relationships/image" Target="../media/image10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14.jpeg"/><Relationship Id="rId5" Type="http://schemas.openxmlformats.org/officeDocument/2006/relationships/tags" Target="../tags/tag35.xml"/><Relationship Id="rId10" Type="http://schemas.openxmlformats.org/officeDocument/2006/relationships/image" Target="../media/image13.jpe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10.jpe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image" Target="../media/image16.emf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5.emf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>
            <a:extLst>
              <a:ext uri="{FF2B5EF4-FFF2-40B4-BE49-F238E27FC236}">
                <a16:creationId xmlns:a16="http://schemas.microsoft.com/office/drawing/2014/main" id="{4EB5FC3F-1E2B-5035-4F2A-2A011B4052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67850" cy="7129463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07D513B3-351C-0978-7345-1AA407649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368" y="1142839"/>
            <a:ext cx="686911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MẦM NON GIANG BIÊN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E31162DF-DAB9-3BBC-CBF6-E6FC346D4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405063"/>
            <a:ext cx="53149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71D06E3C-1A88-9C58-602D-454598DF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3200400"/>
            <a:ext cx="4914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(4- 5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124" grpId="0"/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vi-VN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3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0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1006A-AFAC-3D33-2221-EAE8F631E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45509"/>
            <a:ext cx="3330816" cy="4079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814B3-5291-8A34-0C42-F09F6627F7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392715"/>
            <a:ext cx="3183597" cy="3533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F144F-3DCA-38AB-FFF9-9191ED62B4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7199" y="357298"/>
            <a:ext cx="3695708" cy="4381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1D327-FE80-0933-94E1-D030EB2ACFB1}"/>
              </a:ext>
            </a:extLst>
          </p:cNvPr>
          <p:cNvSpPr txBox="1"/>
          <p:nvPr/>
        </p:nvSpPr>
        <p:spPr>
          <a:xfrm>
            <a:off x="3632200" y="76200"/>
            <a:ext cx="265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2667000" y="681335"/>
            <a:ext cx="51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B89D1-94D5-77DC-22DB-9257D7EEAE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0232" y="3809999"/>
            <a:ext cx="2417326" cy="29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661988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051720" y="39237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2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DÙNG TRONG NÔNG NGHIỆP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2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DÙNG TRONG CÔNG NGHIỆP, XÂY DỰNG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2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/>
                <a:t>A.</a:t>
              </a:r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/>
                <a:t>C.</a:t>
              </a:r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3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0549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51520" y="1674674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ĐIỀU GÌ SẼ XẢY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84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62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C74FE2-020D-4A5D-B599-925422E6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49"/>
            <a:ext cx="9187545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74360-9111-479C-848D-A6DC36E8FDB3}"/>
              </a:ext>
            </a:extLst>
          </p:cNvPr>
          <p:cNvSpPr txBox="1"/>
          <p:nvPr/>
        </p:nvSpPr>
        <p:spPr>
          <a:xfrm flipH="1">
            <a:off x="2091688" y="3643993"/>
            <a:ext cx="55827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82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4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con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3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dirty="0">
                <a:latin typeface="+mj-lt"/>
              </a:rPr>
              <a:t>Câu 6: Các bé sẽ làm gì để bảo vệ môi trường nước tránh khỏi sự ô nhiễm?</a:t>
            </a:r>
            <a:endParaRPr lang="en-US" sz="2800" dirty="0">
              <a:latin typeface="+mj-lt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Đúng – Nháy chuột để tiếp tục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Không đúng – Nháy chuột để tiếp tục</a:t>
            </a: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Bạn đã trả lời đúng</a:t>
            </a: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Arial" panose="020B0604020202020204" pitchFamily="34" charset="0"/>
              </a:rPr>
              <a:t>Câu trả lời của bạn là:</a:t>
            </a: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Arial" panose="020B0604020202020204" pitchFamily="34" charset="0"/>
              </a:rPr>
              <a:t>Câu trả lời đúng là:</a:t>
            </a: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vứt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2600" dirty="0"/>
                <a:t>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 xuyên dọn vệ sinh môi trường nơi mình sống.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dirty="0">
                  <a:latin typeface="+mj-lt"/>
                </a:rPr>
                <a:t>Xả rác thải bừa bãi ra môi trường</a:t>
              </a:r>
              <a:endParaRPr lang="en-US" sz="2600" dirty="0">
                <a:latin typeface="+mj-lt"/>
              </a:endParaRPr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  <a:r>
                <a:rPr lang="en-US" sz="2600" dirty="0"/>
                <a:t> </a:t>
              </a:r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98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33" y="-53181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1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 TUẦN HOÀN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51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C0646-B988-4D4F-A590-EC41E56C0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6D29F-AE1F-4FE4-84EC-4C75746710EB}"/>
              </a:ext>
            </a:extLst>
          </p:cNvPr>
          <p:cNvSpPr txBox="1"/>
          <p:nvPr/>
        </p:nvSpPr>
        <p:spPr>
          <a:xfrm flipH="1">
            <a:off x="1547402" y="3429000"/>
            <a:ext cx="5582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0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B133F-678F-4004-BA12-52F825E54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6886"/>
            <a:ext cx="9144002" cy="5053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E501F-04CA-4937-86DD-2F578AC6BA6F}"/>
              </a:ext>
            </a:extLst>
          </p:cNvPr>
          <p:cNvSpPr txBox="1"/>
          <p:nvPr/>
        </p:nvSpPr>
        <p:spPr>
          <a:xfrm flipH="1">
            <a:off x="1780629" y="3080657"/>
            <a:ext cx="5582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4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2362200" y="76200"/>
            <a:ext cx="6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D1B7-F0F3-4291-9F77-C79F9450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95428"/>
            <a:ext cx="4038599" cy="2933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7993D-1316-D378-B069-6AA87DBD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848228"/>
            <a:ext cx="4038598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0502E-01FF-2899-6A3C-B41F83C65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37866"/>
            <a:ext cx="4119773" cy="2815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57457-8E34-C478-3089-443E1E5F9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48228"/>
            <a:ext cx="4119772" cy="27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51432" y="214290"/>
            <a:ext cx="71766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THÁI, TÍNH CHẤT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5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Nước tồn tại ở 3 trạng thái: Thể rắn, thể lỏng và thể khí. Nước có tính chất: Trong suốt, không màu, không mùi, không vị. Đúng hay sai?</a:t>
            </a: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Đúng – Nháy chuột để tiếp tục</a:t>
            </a: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Không đúng – Nháy chuột để tiếp tục</a:t>
            </a: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Bạn đã trả lời đúng</a:t>
            </a: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Arial" panose="020B0604020202020204" pitchFamily="34" charset="0"/>
              </a:rPr>
              <a:t>Câu trả lời của bạn là:</a:t>
            </a: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Arial" panose="020B0604020202020204" pitchFamily="34" charset="0"/>
              </a:rPr>
              <a:t>Câu trả lời đúng là:</a:t>
            </a: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24139"/>
            <a:ext cx="5706898" cy="511861"/>
            <a:chOff x="1331640" y="2924139"/>
            <a:chExt cx="5706898" cy="511861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286198" y="2924139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62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Words>726</Words>
  <Application>Microsoft Office PowerPoint</Application>
  <PresentationFormat>On-screen Show (4:3)</PresentationFormat>
  <Paragraphs>104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.VnAvant</vt:lpstr>
      <vt:lpstr>Arial</vt:lpstr>
      <vt:lpstr>Calibri</vt:lpstr>
      <vt:lpstr>Times New Roman</vt:lpstr>
      <vt:lpstr>VNI-Avo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2 cốc nước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PowerPoint Presentation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trang nguyen</cp:lastModifiedBy>
  <cp:revision>398</cp:revision>
  <cp:lastPrinted>2021-12-01T23:34:43Z</cp:lastPrinted>
  <dcterms:created xsi:type="dcterms:W3CDTF">2008-09-15T14:04:11Z</dcterms:created>
  <dcterms:modified xsi:type="dcterms:W3CDTF">2025-04-01T02:34:36Z</dcterms:modified>
</cp:coreProperties>
</file>