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6" r:id="rId3"/>
    <p:sldId id="267" r:id="rId4"/>
    <p:sldId id="268" r:id="rId5"/>
    <p:sldId id="269" r:id="rId6"/>
    <p:sldId id="276" r:id="rId7"/>
    <p:sldId id="273" r:id="rId8"/>
    <p:sldId id="278" r:id="rId9"/>
    <p:sldId id="27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249" autoAdjust="0"/>
  </p:normalViewPr>
  <p:slideViewPr>
    <p:cSldViewPr snapToGrid="0" showGuides="1">
      <p:cViewPr varScale="1">
        <p:scale>
          <a:sx n="72" d="100"/>
          <a:sy n="72" d="100"/>
        </p:scale>
        <p:origin x="618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C874A-66CD-4935-A090-80E9B87208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77A8EB-8F69-4BE7-B529-B8C524FFCC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60C66F-77B8-426E-A503-8962BFB939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65ECF-2967-490D-9C07-35D40B419036}" type="datetimeFigureOut">
              <a:rPr lang="en-US" smtClean="0"/>
              <a:t>20/3/2025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993E20-9191-44B1-B029-F61299B16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C406CF-BD8D-4601-8E0C-92CB69DFD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0CED1-21E9-4715-8E0B-6CA5C3625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696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C26A1B-9D1D-4333-A24A-6E5E405DF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DA3AFF-E2D5-41AA-9688-D1EEB6F7E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67442A-08AC-4499-A485-7CAF9638E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65ECF-2967-490D-9C07-35D40B419036}" type="datetimeFigureOut">
              <a:rPr lang="en-US" smtClean="0"/>
              <a:t>20/3/2025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C41F3E-69B8-4224-8206-6D6DD37D7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6784E9-65FC-4843-8C5E-C8B3B6579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0CED1-21E9-4715-8E0B-6CA5C3625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222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F98F59D-0AFF-4EA6-9F3A-4CDE9563D1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ADC125-2878-4363-9C5E-A83B60FF09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D61CD9-98F3-432F-8410-6AD22A61E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65ECF-2967-490D-9C07-35D40B419036}" type="datetimeFigureOut">
              <a:rPr lang="en-US" smtClean="0"/>
              <a:t>20/3/2025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BB0985-25E7-4F49-ABAE-39B80B2DC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53B49B-3C62-4B43-B5F2-234C9E7EC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0CED1-21E9-4715-8E0B-6CA5C3625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475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217C1A-CB84-42AC-9094-E1A80A869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843093-C71E-4B30-9B6F-2F1BAB01BA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D5903F-4699-4469-BBDA-D01285F58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65ECF-2967-490D-9C07-35D40B419036}" type="datetimeFigureOut">
              <a:rPr lang="en-US" smtClean="0"/>
              <a:t>20/3/2025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9A455B-DB44-44DE-85B0-73FC7D475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C4039F-CE76-4FAB-9638-B2AA4F773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0CED1-21E9-4715-8E0B-6CA5C3625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440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41F1DA-F5E3-492F-8DF9-4EA043559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93404B-4AB2-4915-AEF3-DDD28D5CAF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42938A-352C-492B-99C4-F67B780FF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65ECF-2967-490D-9C07-35D40B419036}" type="datetimeFigureOut">
              <a:rPr lang="en-US" smtClean="0"/>
              <a:t>20/3/2025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941E8C-D7DD-4EFB-A3AC-0CEE883D3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CDDA64-3217-44FA-BC7D-FBA7B3601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0CED1-21E9-4715-8E0B-6CA5C3625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054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5CC71-CF56-4AF0-9F63-E36D75411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D2B304-93AA-41D6-BBE9-CB09D82FAA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F2E473-FDA8-40C6-AC84-77AABD9F48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A07E1F-4E63-4D24-B2D6-15FDCB9AD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65ECF-2967-490D-9C07-35D40B419036}" type="datetimeFigureOut">
              <a:rPr lang="en-US" smtClean="0"/>
              <a:t>20/3/2025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F3E0CE-247A-4F32-B82B-B3D34F185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E56D37-8769-45BF-8871-A230F2B6B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0CED1-21E9-4715-8E0B-6CA5C3625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780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16A107-C450-403C-BED1-9DE1FC08E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56E3D6-5BF6-4268-80CF-45035709C4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F59AEC-116C-4937-869D-0F5DA1713A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7704E9-6511-41EB-8D1B-E439F84E8F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839C0A-60BC-419A-99BB-D5453B92BB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82F1ACD-43C3-4670-A14E-07BBA7E57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65ECF-2967-490D-9C07-35D40B419036}" type="datetimeFigureOut">
              <a:rPr lang="en-US" smtClean="0"/>
              <a:t>20/3/2025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8460DE7-F209-4CE2-8563-68EAAAE16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68E4FF-EB82-4923-A397-6E7E40C92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0CED1-21E9-4715-8E0B-6CA5C3625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787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EE6B6-76D3-4105-B279-7AD2A28E6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084A5E-40F1-4EEA-AC19-75DE896D8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65ECF-2967-490D-9C07-35D40B419036}" type="datetimeFigureOut">
              <a:rPr lang="en-US" smtClean="0"/>
              <a:t>20/3/2025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9EC724-6744-4B12-AA10-E6B6246CF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DBCCFA-A068-4FCF-80DA-32ECEB3C8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0CED1-21E9-4715-8E0B-6CA5C3625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229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A61758-B8A6-4BBB-8AC6-C4A47AFAE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65ECF-2967-490D-9C07-35D40B419036}" type="datetimeFigureOut">
              <a:rPr lang="en-US" smtClean="0"/>
              <a:t>20/3/2025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5C7221-1E67-4831-8DE4-044E86D98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4617ED-9008-4E8C-A974-2F171DF41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0CED1-21E9-4715-8E0B-6CA5C3625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997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AB2AB-4AA4-467D-8F6A-0194050FB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6460D4-36CD-48F0-B8A9-2961ED38A1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9CEC70-5E4B-43EE-AD64-C335E1C41A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FFDC02-7A7F-47B1-83A6-3B22D8731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65ECF-2967-490D-9C07-35D40B419036}" type="datetimeFigureOut">
              <a:rPr lang="en-US" smtClean="0"/>
              <a:t>20/3/2025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92D57E-9920-41D5-BD89-F6F8B6654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9056D7-0154-4F71-B914-CDBE8875F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0CED1-21E9-4715-8E0B-6CA5C3625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657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349F3D-4C9B-4063-B6F0-709CEF6CC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E6E1420-DB9B-496D-9DB9-EE9AAA6694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9EE328-1C3C-4D29-9DED-3EE5FA9F85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B07EB8-442D-4A6A-B24A-55CB7AB05F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65ECF-2967-490D-9C07-35D40B419036}" type="datetimeFigureOut">
              <a:rPr lang="en-US" smtClean="0"/>
              <a:t>20/3/2025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8747F7-14BA-4EC8-AE03-D4251DE67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4A8461-452F-4936-BA08-EAF35E040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0CED1-21E9-4715-8E0B-6CA5C3625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151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A21555-1498-4471-A7A2-8D3A8F1D5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D76BE8-2079-4A4A-AB33-0686F4B241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59FD43-7008-4F09-BB2F-10E14E18B0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465ECF-2967-490D-9C07-35D40B419036}" type="datetimeFigureOut">
              <a:rPr lang="en-US" smtClean="0"/>
              <a:t>20/3/2025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4F67AC-0BA2-4129-905D-E6EA495080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C6A9C9-B6A8-4642-98BC-0DA6BA7B73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0CED1-21E9-4715-8E0B-6CA5C3625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346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6.pn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D56E6CB-DD79-E8A0-B4E8-036483FA0F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354" y="0"/>
            <a:ext cx="12188951" cy="686644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3DF500-927B-4E43-BD32-CE8823D0A851}"/>
              </a:ext>
            </a:extLst>
          </p:cNvPr>
          <p:cNvSpPr txBox="1"/>
          <p:nvPr/>
        </p:nvSpPr>
        <p:spPr>
          <a:xfrm>
            <a:off x="2955235" y="569843"/>
            <a:ext cx="65621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</a:p>
          <a:p>
            <a:pPr algn="ctr"/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GIANG BIÊN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453036C-4AC2-4B23-AA91-7812AC935DE5}"/>
              </a:ext>
            </a:extLst>
          </p:cNvPr>
          <p:cNvSpPr txBox="1"/>
          <p:nvPr/>
        </p:nvSpPr>
        <p:spPr>
          <a:xfrm>
            <a:off x="234804" y="3325431"/>
            <a:ext cx="121889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thoát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MGL 4- 5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E88366B-A5E2-4E85-8026-94C98A5356A8}"/>
              </a:ext>
            </a:extLst>
          </p:cNvPr>
          <p:cNvSpPr txBox="1"/>
          <p:nvPr/>
        </p:nvSpPr>
        <p:spPr>
          <a:xfrm>
            <a:off x="1589273" y="2799667"/>
            <a:ext cx="93262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</a:t>
            </a:r>
          </a:p>
        </p:txBody>
      </p:sp>
      <p:pic>
        <p:nvPicPr>
          <p:cNvPr id="4" name="Picture 3" descr="A logo with hands and a flower&#10;&#10;Description automatically generated">
            <a:extLst>
              <a:ext uri="{FF2B5EF4-FFF2-40B4-BE49-F238E27FC236}">
                <a16:creationId xmlns:a16="http://schemas.microsoft.com/office/drawing/2014/main" id="{4911B361-1ECF-31C8-AB9E-0C817B0321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8991" y="1277729"/>
            <a:ext cx="1638505" cy="1657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520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group of giraffes in a field&#10;&#10;Description automatically generated with low confidence">
            <a:extLst>
              <a:ext uri="{FF2B5EF4-FFF2-40B4-BE49-F238E27FC236}">
                <a16:creationId xmlns:a16="http://schemas.microsoft.com/office/drawing/2014/main" id="{40CF972D-B984-402E-84C7-F2E6CB689A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08FFB22-CCF1-458E-A39F-9BB45AEF1782}"/>
              </a:ext>
            </a:extLst>
          </p:cNvPr>
          <p:cNvSpPr txBox="1"/>
          <p:nvPr/>
        </p:nvSpPr>
        <p:spPr>
          <a:xfrm>
            <a:off x="1809612" y="2296325"/>
            <a:ext cx="936987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  <a:latin typeface="#9Slide07 SVNNexa Rust Slab Bla" panose="020B0606040200020203" pitchFamily="34" charset="0"/>
                <a:cs typeface="Times New Roman" panose="02020603050405020304" pitchFamily="18" charset="0"/>
              </a:rPr>
              <a:t>Mình</a:t>
            </a:r>
            <a:r>
              <a:rPr lang="en-US" sz="6000" b="1" dirty="0">
                <a:solidFill>
                  <a:srgbClr val="FF0000"/>
                </a:solidFill>
                <a:latin typeface="#9Slide07 SVNNexa Rust Slab Bla" panose="020B0606040200020203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#9Slide07 SVNNexa Rust Slab Bla" panose="020B0606040200020203" pitchFamily="34" charset="0"/>
                <a:cs typeface="Times New Roman" panose="02020603050405020304" pitchFamily="18" charset="0"/>
              </a:rPr>
              <a:t>đi</a:t>
            </a:r>
            <a:r>
              <a:rPr lang="en-US" sz="6000" b="1" dirty="0">
                <a:solidFill>
                  <a:srgbClr val="FF0000"/>
                </a:solidFill>
                <a:latin typeface="#9Slide07 SVNNexa Rust Slab Bla" panose="020B0606040200020203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#9Slide07 SVNNexa Rust Slab Bla" panose="020B0606040200020203" pitchFamily="34" charset="0"/>
                <a:cs typeface="Times New Roman" panose="02020603050405020304" pitchFamily="18" charset="0"/>
              </a:rPr>
              <a:t>chơi</a:t>
            </a:r>
            <a:r>
              <a:rPr lang="en-US" sz="6000" b="1" dirty="0">
                <a:solidFill>
                  <a:srgbClr val="FF0000"/>
                </a:solidFill>
                <a:latin typeface="#9Slide07 SVNNexa Rust Slab Bla" panose="020B0606040200020203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#9Slide07 SVNNexa Rust Slab Bla" panose="020B0606040200020203" pitchFamily="34" charset="0"/>
                <a:cs typeface="Times New Roman" panose="02020603050405020304" pitchFamily="18" charset="0"/>
              </a:rPr>
              <a:t>nhé</a:t>
            </a:r>
            <a:r>
              <a:rPr lang="en-US" sz="6000" b="1" dirty="0">
                <a:solidFill>
                  <a:srgbClr val="FF0000"/>
                </a:solidFill>
                <a:latin typeface="#9Slide07 SVNNexa Rust Slab Bla" panose="020B0606040200020203" pitchFamily="34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6000" b="1" dirty="0" err="1">
                <a:solidFill>
                  <a:srgbClr val="FF0000"/>
                </a:solidFill>
                <a:latin typeface="#9Slide07 SVNNexa Rust Slab Bla" panose="020B0606040200020203" pitchFamily="34" charset="0"/>
                <a:cs typeface="Times New Roman" panose="02020603050405020304" pitchFamily="18" charset="0"/>
              </a:rPr>
              <a:t>Bé</a:t>
            </a:r>
            <a:r>
              <a:rPr lang="en-US" sz="6000" b="1" dirty="0">
                <a:solidFill>
                  <a:srgbClr val="FF0000"/>
                </a:solidFill>
                <a:latin typeface="#9Slide07 SVNNexa Rust Slab Bla" panose="020B0606040200020203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#9Slide07 SVNNexa Rust Slab Bla" panose="020B0606040200020203" pitchFamily="34" charset="0"/>
                <a:cs typeface="Times New Roman" panose="02020603050405020304" pitchFamily="18" charset="0"/>
              </a:rPr>
              <a:t>ơi</a:t>
            </a:r>
            <a:endParaRPr lang="en-US" sz="6000" b="1" dirty="0">
              <a:solidFill>
                <a:srgbClr val="FF0000"/>
              </a:solidFill>
              <a:latin typeface="#9Slide07 SVNNexa Rust Slab Bla" panose="020B0606040200020203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71824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D1DFD5B9-BF5F-4749-9DAF-4A6DA103E80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80" b="995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DDD8651-330B-43DE-B6BC-129E4491FF46}"/>
              </a:ext>
            </a:extLst>
          </p:cNvPr>
          <p:cNvSpPr txBox="1"/>
          <p:nvPr/>
        </p:nvSpPr>
        <p:spPr>
          <a:xfrm>
            <a:off x="2856718" y="2303092"/>
            <a:ext cx="685155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Bản</a:t>
            </a:r>
            <a:r>
              <a:rPr lang="en-US" sz="6000" b="1" dirty="0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 tin </a:t>
            </a:r>
            <a:r>
              <a:rPr lang="en-US" sz="6000" b="1" dirty="0" err="1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về</a:t>
            </a:r>
            <a:r>
              <a:rPr lang="en-US" sz="6000" b="1" dirty="0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tình</a:t>
            </a:r>
            <a:r>
              <a:rPr lang="en-US" sz="6000" b="1" dirty="0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trạng</a:t>
            </a:r>
            <a:r>
              <a:rPr lang="en-US" sz="6000" b="1" dirty="0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6000" b="1" dirty="0" err="1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bỏ</a:t>
            </a:r>
            <a:r>
              <a:rPr lang="en-US" sz="6000" b="1" dirty="0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quên</a:t>
            </a:r>
            <a:r>
              <a:rPr lang="en-US" sz="6000" b="1" dirty="0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trẻ</a:t>
            </a:r>
            <a:r>
              <a:rPr lang="en-US" sz="6000" b="1" dirty="0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trên</a:t>
            </a:r>
            <a:r>
              <a:rPr lang="en-US" sz="6000" b="1" dirty="0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xe</a:t>
            </a:r>
            <a:r>
              <a:rPr lang="en-US" sz="6000" b="1" dirty="0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 ô </a:t>
            </a:r>
            <a:r>
              <a:rPr lang="en-US" sz="6000" b="1" dirty="0" err="1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tô</a:t>
            </a:r>
            <a:endParaRPr lang="en-US" sz="6000" b="1" dirty="0">
              <a:solidFill>
                <a:srgbClr val="FF0000"/>
              </a:solidFill>
              <a:latin typeface="#9Slide05 Lobster" panose="02000506000000020003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97477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E2F9A1BF-FFD7-4C67-9FC1-DE2C039EA16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01"/>
          <a:stretch/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FC63056-5015-4668-B832-059E08FF191D}"/>
              </a:ext>
            </a:extLst>
          </p:cNvPr>
          <p:cNvSpPr txBox="1"/>
          <p:nvPr/>
        </p:nvSpPr>
        <p:spPr>
          <a:xfrm>
            <a:off x="1861353" y="3573006"/>
            <a:ext cx="649729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Thảo</a:t>
            </a:r>
            <a:r>
              <a:rPr lang="en-US" sz="6000" b="1" dirty="0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luận</a:t>
            </a:r>
            <a:r>
              <a:rPr lang="en-US" sz="6000" b="1" dirty="0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theo</a:t>
            </a:r>
            <a:r>
              <a:rPr lang="en-US" sz="6000" b="1" dirty="0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nhóm</a:t>
            </a:r>
            <a:endParaRPr lang="en-US" sz="6000" b="1" dirty="0">
              <a:solidFill>
                <a:srgbClr val="FF0000"/>
              </a:solidFill>
              <a:latin typeface="#9Slide05 Lobster" panose="02000506000000020003" pitchFamily="2" charset="0"/>
              <a:cs typeface="Times New Roman" panose="02020603050405020304" pitchFamily="18" charset="0"/>
            </a:endParaRPr>
          </a:p>
        </p:txBody>
      </p:sp>
      <p:pic>
        <p:nvPicPr>
          <p:cNvPr id="5" name="De Yang Gatal Gatal Sa - (Lyrics) Tiktok Song - Bukan Pho, De Yang Mati Gila Sa (1)">
            <a:hlinkClick r:id="" action="ppaction://media"/>
            <a:extLst>
              <a:ext uri="{FF2B5EF4-FFF2-40B4-BE49-F238E27FC236}">
                <a16:creationId xmlns:a16="http://schemas.microsoft.com/office/drawing/2014/main" id="{A12FE31F-ED8C-32D4-6E07-178F65D40DB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65044" y="599992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269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22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oy&#10;&#10;Description automatically generated">
            <a:extLst>
              <a:ext uri="{FF2B5EF4-FFF2-40B4-BE49-F238E27FC236}">
                <a16:creationId xmlns:a16="http://schemas.microsoft.com/office/drawing/2014/main" id="{3877C3C2-1B8E-40C4-8E27-1FD32FD246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12" y="-120316"/>
            <a:ext cx="12192000" cy="697831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299A01C-9AC9-496B-A5AF-CE95510662A5}"/>
              </a:ext>
            </a:extLst>
          </p:cNvPr>
          <p:cNvSpPr txBox="1"/>
          <p:nvPr/>
        </p:nvSpPr>
        <p:spPr>
          <a:xfrm>
            <a:off x="2040821" y="2664040"/>
            <a:ext cx="857959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Trình</a:t>
            </a:r>
            <a:r>
              <a:rPr lang="en-US" sz="6000" b="1" dirty="0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bày</a:t>
            </a:r>
            <a:r>
              <a:rPr lang="en-US" sz="6000" b="1" dirty="0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kết</a:t>
            </a:r>
            <a:r>
              <a:rPr lang="en-US" sz="6000" b="1" dirty="0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quả</a:t>
            </a:r>
            <a:r>
              <a:rPr lang="en-US" sz="6000" b="1" dirty="0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thảo</a:t>
            </a:r>
            <a:r>
              <a:rPr lang="en-US" sz="6000" b="1" dirty="0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luận</a:t>
            </a:r>
            <a:endParaRPr lang="en-US" sz="6000" b="1" dirty="0">
              <a:solidFill>
                <a:srgbClr val="FF0000"/>
              </a:solidFill>
              <a:latin typeface="#9Slide05 Lobster" panose="02000506000000020003" pitchFamily="2" charset="0"/>
              <a:cs typeface="Times New Roman" panose="02020603050405020304" pitchFamily="18" charset="0"/>
            </a:endParaRPr>
          </a:p>
        </p:txBody>
      </p:sp>
      <p:pic>
        <p:nvPicPr>
          <p:cNvPr id="3" name="nhac-bat-voi-la-sen">
            <a:hlinkClick r:id="" action="ppaction://media"/>
            <a:extLst>
              <a:ext uri="{FF2B5EF4-FFF2-40B4-BE49-F238E27FC236}">
                <a16:creationId xmlns:a16="http://schemas.microsoft.com/office/drawing/2014/main" id="{E3D1B4B6-1F9C-4F2D-9A0D-E0C29C63976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212555" y="63486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653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19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E1C645B-CF96-3C27-4061-5EBBA21E02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B73C355-366B-805B-3385-5BE5EF34C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0274" y="3947584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Trẻ</a:t>
            </a:r>
            <a:r>
              <a:rPr lang="en-US" sz="4400" b="1" dirty="0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xem</a:t>
            </a:r>
            <a:r>
              <a:rPr lang="en-US" sz="4400" b="1" dirty="0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 video </a:t>
            </a:r>
            <a:r>
              <a:rPr lang="en-US" sz="4400" b="1" dirty="0" err="1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về</a:t>
            </a:r>
            <a:r>
              <a:rPr lang="en-US" sz="4400" b="1" dirty="0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 6 </a:t>
            </a:r>
            <a:r>
              <a:rPr lang="en-US" sz="4400" b="1" dirty="0" err="1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kỹ</a:t>
            </a:r>
            <a:r>
              <a:rPr lang="en-US" sz="4400" b="1" dirty="0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năng</a:t>
            </a:r>
            <a:br>
              <a:rPr lang="en-US" sz="4400" b="1" dirty="0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</a:br>
            <a:r>
              <a:rPr lang="en-US" sz="4400" b="1" dirty="0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giúp</a:t>
            </a:r>
            <a:r>
              <a:rPr lang="en-US" sz="4400" b="1" dirty="0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trẻ</a:t>
            </a:r>
            <a:r>
              <a:rPr lang="en-US" sz="4400" b="1" dirty="0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thoát</a:t>
            </a:r>
            <a:r>
              <a:rPr lang="en-US" sz="4400" b="1" dirty="0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hiểm</a:t>
            </a:r>
            <a:br>
              <a:rPr lang="en-US" sz="4400" b="1" dirty="0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9874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oy&#10;&#10;Description automatically generated">
            <a:extLst>
              <a:ext uri="{FF2B5EF4-FFF2-40B4-BE49-F238E27FC236}">
                <a16:creationId xmlns:a16="http://schemas.microsoft.com/office/drawing/2014/main" id="{3877C3C2-1B8E-40C4-8E27-1FD32FD246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12" y="-120316"/>
            <a:ext cx="12192000" cy="697831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299A01C-9AC9-496B-A5AF-CE95510662A5}"/>
              </a:ext>
            </a:extLst>
          </p:cNvPr>
          <p:cNvSpPr txBox="1"/>
          <p:nvPr/>
        </p:nvSpPr>
        <p:spPr>
          <a:xfrm>
            <a:off x="2765842" y="2921168"/>
            <a:ext cx="710483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Trò</a:t>
            </a:r>
            <a:r>
              <a:rPr lang="en-US" sz="6000" b="1" dirty="0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chơi</a:t>
            </a:r>
            <a:r>
              <a:rPr lang="en-US" sz="6000" b="1" dirty="0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: </a:t>
            </a:r>
            <a:r>
              <a:rPr lang="en-US" sz="6000" b="1" dirty="0" err="1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Thử</a:t>
            </a:r>
            <a:r>
              <a:rPr lang="en-US" sz="6000" b="1" dirty="0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tài</a:t>
            </a:r>
            <a:r>
              <a:rPr lang="en-US" sz="6000" b="1" dirty="0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bé</a:t>
            </a:r>
            <a:r>
              <a:rPr lang="en-US" sz="6000" b="1" dirty="0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yêu</a:t>
            </a:r>
            <a:endParaRPr lang="en-US" sz="6000" b="1" dirty="0">
              <a:solidFill>
                <a:srgbClr val="FF0000"/>
              </a:solidFill>
              <a:latin typeface="#9Slide05 Lobster" panose="02000506000000020003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24734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5EAA8E2-C5C2-EE6E-1A14-034399D13CF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6" t="24785" r="6838" b="3879"/>
          <a:stretch/>
        </p:blipFill>
        <p:spPr bwMode="auto">
          <a:xfrm>
            <a:off x="0" y="-198783"/>
            <a:ext cx="12192000" cy="705678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ARamSamSam-GascaZurli-5582607 (mp3cut.net)">
            <a:hlinkClick r:id="" action="ppaction://media"/>
            <a:extLst>
              <a:ext uri="{FF2B5EF4-FFF2-40B4-BE49-F238E27FC236}">
                <a16:creationId xmlns:a16="http://schemas.microsoft.com/office/drawing/2014/main" id="{8CA75ED6-85A0-EF34-8BBF-AC7038BBFB8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91547" y="541682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053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54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flower, indoor, plant&#10;&#10;Description automatically generated">
            <a:extLst>
              <a:ext uri="{FF2B5EF4-FFF2-40B4-BE49-F238E27FC236}">
                <a16:creationId xmlns:a16="http://schemas.microsoft.com/office/drawing/2014/main" id="{5B933A73-5C57-4662-BB24-1045363173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0456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910</TotalTime>
  <Words>93</Words>
  <Application>Microsoft Office PowerPoint</Application>
  <PresentationFormat>Widescreen</PresentationFormat>
  <Paragraphs>14</Paragraphs>
  <Slides>9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#9Slide05 Lobster</vt:lpstr>
      <vt:lpstr>#9Slide07 SVNNexa Rust Slab Bla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Trẻ xem video về 6 kỹ năng  giúp trẻ thoát hiểm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Trần Thị Trà My</dc:creator>
  <cp:lastModifiedBy>trang nguyen</cp:lastModifiedBy>
  <cp:revision>14</cp:revision>
  <dcterms:created xsi:type="dcterms:W3CDTF">2022-10-12T13:44:28Z</dcterms:created>
  <dcterms:modified xsi:type="dcterms:W3CDTF">2025-03-20T09:24:33Z</dcterms:modified>
</cp:coreProperties>
</file>