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344" r:id="rId2"/>
    <p:sldId id="364" r:id="rId3"/>
    <p:sldId id="359" r:id="rId4"/>
    <p:sldId id="360" r:id="rId5"/>
    <p:sldId id="361" r:id="rId6"/>
    <p:sldId id="362" r:id="rId7"/>
  </p:sldIdLst>
  <p:sldSz cx="9144000" cy="5143500" type="screen16x9"/>
  <p:notesSz cx="6858000" cy="9144000"/>
  <p:embeddedFontLst>
    <p:embeddedFont>
      <p:font typeface="Gothic A1" panose="020B0604020202020204" charset="-127"/>
      <p:regular r:id="rId9"/>
      <p:bold r:id="rId10"/>
    </p:embeddedFont>
    <p:embeddedFont>
      <p:font typeface="iCiel Cadena" panose="02000503000000020004" charset="0"/>
      <p:bold r:id="rId11"/>
    </p:embeddedFont>
    <p:embeddedFont>
      <p:font typeface="Passion One" panose="020B0604020202020204" charset="0"/>
      <p:regular r:id="rId12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2A8A1-CC0E-4417-B5B5-5A884F947D5C}">
  <a:tblStyle styleId="{26B2A8A1-CC0E-4417-B5B5-5A884F947D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85000" autoAdjust="0"/>
  </p:normalViewPr>
  <p:slideViewPr>
    <p:cSldViewPr snapToGrid="0">
      <p:cViewPr varScale="1">
        <p:scale>
          <a:sx n="81" d="100"/>
          <a:sy n="81" d="100"/>
        </p:scale>
        <p:origin x="9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61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9432E-BA2D-6AFE-0DF9-B9033746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25869-7B4D-4D9A-B363-A68B1608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309" y="57698"/>
            <a:ext cx="7354168" cy="6099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PHÒNG GIÁO DỤC VÀ ĐÀO TẠO QUẬN LONG BIÊN</a:t>
            </a:r>
            <a:b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TRƯỜNG MẦM NON GIANG BIÊN</a:t>
            </a:r>
            <a:endParaRPr lang="vi-VN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8EFA8-C968-4D94-ADFE-83B1077BF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309" y="2110086"/>
            <a:ext cx="7511546" cy="27104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thẩm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mỹ</a:t>
            </a:r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MGN 4-5 </a:t>
            </a:r>
            <a:r>
              <a:rPr lang="en-US" sz="28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0BC07-E974-4014-90FA-FEA0A43CCD4F}"/>
              </a:ext>
            </a:extLst>
          </p:cNvPr>
          <p:cNvSpPr/>
          <p:nvPr/>
        </p:nvSpPr>
        <p:spPr>
          <a:xfrm>
            <a:off x="4479634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BB0EF-A676-4D3F-94C8-BDD2099F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338" y="667598"/>
            <a:ext cx="1178591" cy="12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0C05B2A-13B5-383B-FBF0-8DE21527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"/>
            <a:ext cx="9144000" cy="5143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7BC4B-49F2-3FC9-026F-31411364D6DD}"/>
              </a:ext>
            </a:extLst>
          </p:cNvPr>
          <p:cNvSpPr txBox="1"/>
          <p:nvPr/>
        </p:nvSpPr>
        <p:spPr>
          <a:xfrm>
            <a:off x="902525" y="1769423"/>
            <a:ext cx="6887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Hát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đi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cs typeface="Arial"/>
                <a:sym typeface="Arial"/>
              </a:rPr>
              <a:t>thuyền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1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0C05B2A-13B5-383B-FBF0-8DE21527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"/>
            <a:ext cx="9144000" cy="5143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7BC4B-49F2-3FC9-026F-31411364D6DD}"/>
              </a:ext>
            </a:extLst>
          </p:cNvPr>
          <p:cNvSpPr txBox="1"/>
          <p:nvPr/>
        </p:nvSpPr>
        <p:spPr>
          <a:xfrm>
            <a:off x="902525" y="1769423"/>
            <a:ext cx="6887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Quan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tranh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đàm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thoại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1559-61C8-1B5A-4113-DDEBEC8F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53380-0CCC-D1E7-915E-174C34E25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32C120-DF54-D622-86C2-80683DAD550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9C8758-B7EA-338F-A6E4-56A79A2BAE8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FF301-25D4-B858-9B9D-E2F9A100514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095244-6B47-A1A2-1862-E5CF7927B126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E9F67F6-88C9-C3E8-0FF0-140AC95B8DB7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6B9534F-852C-8D61-B130-3BA55F4429D0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7A9C98-47BE-D5CF-1EE3-6195E546C93F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EFD185F-E19E-7CB2-92AC-EB1BF86DFE0D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EF3180-166F-CA94-1020-F6F42C62D3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5C50EDE-2CD4-F912-14EC-AC9C06C7E4B9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C63CFB-1B67-8B75-3D88-32A51CF5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5CC912-470F-70E3-5537-E5D60AC5954A}"/>
              </a:ext>
            </a:extLst>
          </p:cNvPr>
          <p:cNvSpPr txBox="1"/>
          <p:nvPr/>
        </p:nvSpPr>
        <p:spPr>
          <a:xfrm>
            <a:off x="2540379" y="1936714"/>
            <a:ext cx="317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mẫu</a:t>
            </a:r>
            <a:endParaRPr lang="en-US" sz="4000" dirty="0">
              <a:solidFill>
                <a:srgbClr val="FF0000"/>
              </a:solidFill>
              <a:latin typeface="iCiel Cadena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8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5769-3ADC-BD41-A17C-404FD113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4B021-60AA-3C7A-4A05-D0357D81D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08EDA3-2B39-E78C-4025-398DE7F5687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232545-9679-3DFC-49B3-7D25DE2D69D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BB864C-3064-73DF-98AC-A52574349D29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EE605BB-393B-42EA-ACE4-E45B4E23AD28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5783A2-B754-A96C-EED6-DDB6092E9258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D8A4C9-A0D7-19D7-F0D7-8E222D48BBA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9843FA-2F26-EAAB-D413-C7A734C827D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6294242-621F-A085-5393-40C9D2F7EFE9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21114CA-651C-6B55-566F-3A627F94486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EF9E9B0-4C20-FE9B-2C58-E26E847208C7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9258BD-2753-AFD1-6F9D-316482F5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22CD13-1A0D-F5AD-2230-248116466D4C}"/>
              </a:ext>
            </a:extLst>
          </p:cNvPr>
          <p:cNvSpPr txBox="1"/>
          <p:nvPr/>
        </p:nvSpPr>
        <p:spPr>
          <a:xfrm>
            <a:off x="2375065" y="1936714"/>
            <a:ext cx="40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hiện</a:t>
            </a:r>
            <a:endParaRPr lang="en-US" sz="4000" dirty="0">
              <a:solidFill>
                <a:srgbClr val="FF0000"/>
              </a:solidFill>
              <a:latin typeface="iCiel Cadena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FE19-867C-4840-547D-05D881C5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EAF81-F353-3791-5123-BC86D421D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62FA17-A42C-8640-AEB7-AC0F85ACF95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0583BA-5674-3ACC-0DD2-11A69BA23EB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425526-D400-D948-D7C1-AE1E2DB03E11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183D436-CEBA-EC25-3444-5BAA036E30C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2C175F-763E-45B1-6849-17F2E9B3EE59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DFF7BF-6207-2FB9-3E89-79AAB9D547F7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0F4342-0E11-618C-BB05-CAD1467D2C14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1B4E10-67E6-840A-C51B-8CEBA80CC35A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6B43113-23E8-4278-55C8-9539D2E52E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DB65F36-25EB-F16B-307F-4C38DC52F656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5129DB-F8CC-6C4C-5DFC-7012BC33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90D1F-0EC6-E11B-40E4-57538BA3284F}"/>
              </a:ext>
            </a:extLst>
          </p:cNvPr>
          <p:cNvSpPr txBox="1"/>
          <p:nvPr/>
        </p:nvSpPr>
        <p:spPr>
          <a:xfrm>
            <a:off x="1436915" y="1515214"/>
            <a:ext cx="547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xét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anose="02000503000000020004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latin typeface="iCiel Cadena" panose="020005030000000200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285153"/>
      </p:ext>
    </p:extLst>
  </p:cSld>
  <p:clrMapOvr>
    <a:masterClrMapping/>
  </p:clrMapOvr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62</Words>
  <Application>Microsoft Office PowerPoint</Application>
  <PresentationFormat>On-screen Show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Passion One</vt:lpstr>
      <vt:lpstr>Roboto</vt:lpstr>
      <vt:lpstr>Gothic A1</vt:lpstr>
      <vt:lpstr>Arial</vt:lpstr>
      <vt:lpstr>iCiel Cadena</vt:lpstr>
      <vt:lpstr>US Reconciliation Day by Slidesgo</vt:lpstr>
      <vt:lpstr>PHÒNG GIÁO DỤC VÀ ĐÀO TẠO QUẬN LONG BIÊN TRƯỜNG MẦM NON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c là 12a à    tình hữu nghĩ giữa các dân tộc trên thế giới</dc:title>
  <dc:creator>ADMIN</dc:creator>
  <cp:lastModifiedBy>trang nguyen</cp:lastModifiedBy>
  <cp:revision>65</cp:revision>
  <dcterms:modified xsi:type="dcterms:W3CDTF">2025-03-20T09:15:46Z</dcterms:modified>
</cp:coreProperties>
</file>