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0" r:id="rId5"/>
    <p:sldId id="268" r:id="rId6"/>
    <p:sldId id="269" r:id="rId7"/>
    <p:sldId id="273" r:id="rId8"/>
    <p:sldId id="275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C6A42F9-087C-4C9F-97A6-819ED2548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2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687427" y="696664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32" y="1401227"/>
            <a:ext cx="1158826" cy="1215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583667" y="3862137"/>
            <a:ext cx="5376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22509" y="2799667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giraffes in a field&#10;&#10;Description automatically generated with low confidence">
            <a:extLst>
              <a:ext uri="{FF2B5EF4-FFF2-40B4-BE49-F238E27FC236}">
                <a16:creationId xmlns:a16="http://schemas.microsoft.com/office/drawing/2014/main" id="{40CF972D-B984-402E-84C7-F2E6CB68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FFB22-CCF1-458E-A39F-9BB45AEF1782}"/>
              </a:ext>
            </a:extLst>
          </p:cNvPr>
          <p:cNvSpPr txBox="1"/>
          <p:nvPr/>
        </p:nvSpPr>
        <p:spPr>
          <a:xfrm>
            <a:off x="1937208" y="2190308"/>
            <a:ext cx="8743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rgbClr val="FF0000"/>
              </a:solidFill>
              <a:latin typeface="#9Slide07 SVNNexa Rust Slab Bla" panose="020B0606040200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An </a:t>
            </a:r>
            <a:r>
              <a:rPr lang="en-US" sz="48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toàn</a:t>
            </a:r>
            <a:r>
              <a:rPr lang="en-US" sz="48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giao</a:t>
            </a:r>
            <a:r>
              <a:rPr lang="en-US" sz="4800" b="1" dirty="0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7 SVNNexa Rust Slab Bla" panose="020B0606040200020203" pitchFamily="34" charset="0"/>
                <a:cs typeface="Times New Roman" panose="02020603050405020304" pitchFamily="18" charset="0"/>
              </a:rPr>
              <a:t>thông</a:t>
            </a:r>
            <a:endParaRPr lang="en-US" sz="4800" b="1" dirty="0">
              <a:solidFill>
                <a:srgbClr val="FF0000"/>
              </a:solidFill>
              <a:latin typeface="#9Slide07 SVNNexa Rust Slab Bla" panose="020B0606040200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8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CB952-D222-4B12-800F-E2A8CF7A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35778" y="391440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479038" y="3573006"/>
            <a:ext cx="7261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Đập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bắt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bóng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tại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chỗ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97144" y="26640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84787" y="2921168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7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0B67BF-E25C-4F6E-971A-316D8270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855644" y="4078455"/>
            <a:ext cx="4480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Chạy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dây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D3CB0-3ACD-4830-B65F-308AC37DF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5921045" y="4192802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</Words>
  <Application>Microsoft Office PowerPoint</Application>
  <PresentationFormat>Widescreen</PresentationFormat>
  <Paragraphs>16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#9Slide05 Lobster</vt:lpstr>
      <vt:lpstr>#9Slide07 SVNNexa Rust Slab Bla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7</cp:revision>
  <dcterms:created xsi:type="dcterms:W3CDTF">2022-10-12T13:44:28Z</dcterms:created>
  <dcterms:modified xsi:type="dcterms:W3CDTF">2025-03-20T09:45:57Z</dcterms:modified>
</cp:coreProperties>
</file>