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5" r:id="rId4"/>
    <p:sldId id="274" r:id="rId5"/>
    <p:sldId id="263" r:id="rId6"/>
    <p:sldId id="256" r:id="rId7"/>
    <p:sldId id="257" r:id="rId8"/>
    <p:sldId id="258" r:id="rId9"/>
    <p:sldId id="259" r:id="rId10"/>
    <p:sldId id="260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508C-9E34-4CA9-B9C8-E2BDD7B0902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E238-3003-40FE-8B7C-DC062A0A6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3E238-3003-40FE-8B7C-DC062A0A6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7+ Hình Nền Slide Powerpoint Đẹp Nhức Nhối Con Tim">
            <a:extLst>
              <a:ext uri="{FF2B5EF4-FFF2-40B4-BE49-F238E27FC236}">
                <a16:creationId xmlns:a16="http://schemas.microsoft.com/office/drawing/2014/main" id="{B7338909-A8B4-E556-4F3B-11D2F655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" y="9378"/>
            <a:ext cx="1217825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A12C0-2262-3C2C-6737-C6B44CA4BFDC}"/>
              </a:ext>
            </a:extLst>
          </p:cNvPr>
          <p:cNvSpPr txBox="1"/>
          <p:nvPr/>
        </p:nvSpPr>
        <p:spPr>
          <a:xfrm>
            <a:off x="2971801" y="271059"/>
            <a:ext cx="7315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TRƯỜNG MẦM NON GIANG BIÊN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2669-A653-B8BA-0C3F-D9C898259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8446"/>
            <a:ext cx="1371600" cy="1439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4F639-36F3-E2D9-7F62-489AA905D36B}"/>
              </a:ext>
            </a:extLst>
          </p:cNvPr>
          <p:cNvSpPr txBox="1"/>
          <p:nvPr/>
        </p:nvSpPr>
        <p:spPr>
          <a:xfrm>
            <a:off x="2286000" y="2505157"/>
            <a:ext cx="82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EA603-77F7-B4AA-756F-40CECE67B565}"/>
              </a:ext>
            </a:extLst>
          </p:cNvPr>
          <p:cNvSpPr txBox="1"/>
          <p:nvPr/>
        </p:nvSpPr>
        <p:spPr>
          <a:xfrm>
            <a:off x="2895600" y="3174004"/>
            <a:ext cx="6400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68200" cy="68580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880A6-B03D-0537-5099-D77B91E4F1C3}"/>
              </a:ext>
            </a:extLst>
          </p:cNvPr>
          <p:cNvSpPr txBox="1"/>
          <p:nvPr/>
        </p:nvSpPr>
        <p:spPr>
          <a:xfrm>
            <a:off x="2514601" y="2209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169903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7999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0DC1FD-2043-20EC-13FB-B13324E43C58}"/>
              </a:ext>
            </a:extLst>
          </p:cNvPr>
          <p:cNvSpPr txBox="1"/>
          <p:nvPr/>
        </p:nvSpPr>
        <p:spPr>
          <a:xfrm>
            <a:off x="152400" y="609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CÁI GÌ?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TÀU KÊU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8898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A7BB74-E4DF-BBEE-8CE6-4E4814321384}"/>
              </a:ext>
            </a:extLst>
          </p:cNvPr>
          <p:cNvSpPr txBox="1"/>
          <p:nvPr/>
        </p:nvSpPr>
        <p:spPr>
          <a:xfrm>
            <a:off x="304801" y="6096000"/>
            <a:ext cx="578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 TÀU ĐƯỢC LÀM BẰNG NHỮNG GÌ?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CHẠY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427123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609600" y="685800"/>
            <a:chExt cx="7613523" cy="5006721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691896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1BB7BC0-7AB2-6089-8A3B-F149174FFFDF}"/>
              </a:ext>
            </a:extLst>
          </p:cNvPr>
          <p:cNvSpPr txBox="1"/>
          <p:nvPr/>
        </p:nvSpPr>
        <p:spPr>
          <a:xfrm>
            <a:off x="6477000" y="6248400"/>
            <a:ext cx="630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Bé nói gì với mẹ? Bé đã đưa cái gì cho mẹ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?</a:t>
            </a:r>
            <a:r>
              <a:rPr lang="vi-VN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68200" cy="68580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818670-DFFC-25DC-026A-0EA7737F504A}"/>
              </a:ext>
            </a:extLst>
          </p:cNvPr>
          <p:cNvSpPr txBox="1"/>
          <p:nvPr/>
        </p:nvSpPr>
        <p:spPr>
          <a:xfrm>
            <a:off x="6065577" y="6248400"/>
            <a:ext cx="612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CHUYỆN GÌ ĐÃ SẢY RA?</a:t>
            </a:r>
          </a:p>
        </p:txBody>
      </p:sp>
    </p:spTree>
    <p:extLst>
      <p:ext uri="{BB962C8B-B14F-4D97-AF65-F5344CB8AC3E}">
        <p14:creationId xmlns:p14="http://schemas.microsoft.com/office/powerpoint/2010/main" val="341720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C8B678-D4BB-F686-F069-3C6709C9E1EC}"/>
              </a:ext>
            </a:extLst>
          </p:cNvPr>
          <p:cNvSpPr txBox="1"/>
          <p:nvPr/>
        </p:nvSpPr>
        <p:spPr>
          <a:xfrm>
            <a:off x="2819400" y="19812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0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34EE43-FEA8-5249-0580-6E43826F88A3}"/>
              </a:ext>
            </a:extLst>
          </p:cNvPr>
          <p:cNvSpPr txBox="1"/>
          <p:nvPr/>
        </p:nvSpPr>
        <p:spPr>
          <a:xfrm>
            <a:off x="3124200" y="26670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17142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2E078-7E10-9FD5-434C-30AFCF54AE1F}"/>
              </a:ext>
            </a:extLst>
          </p:cNvPr>
          <p:cNvSpPr txBox="1"/>
          <p:nvPr/>
        </p:nvSpPr>
        <p:spPr>
          <a:xfrm>
            <a:off x="1066800" y="2921168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47029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6EF7-DEF1-64A8-A494-7EB6924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4D8A3-AEBB-BEA0-5E09-F3E19004A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029"/>
            <a:ext cx="12192000" cy="689902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97B125-FB55-CD2D-EF48-B345BA80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247901"/>
            <a:ext cx="8077200" cy="990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Doan-Tau-Nho-Xiu-Hop-Ca">
            <a:hlinkClick r:id="" action="ppaction://media"/>
            <a:extLst>
              <a:ext uri="{FF2B5EF4-FFF2-40B4-BE49-F238E27FC236}">
                <a16:creationId xmlns:a16="http://schemas.microsoft.com/office/drawing/2014/main" id="{71CE8EA7-92D9-A0B3-EDA0-4A2D855C14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0" end="46615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7A5F1-77BE-4C81-57AD-748357F705C7}"/>
              </a:ext>
            </a:extLst>
          </p:cNvPr>
          <p:cNvSpPr txBox="1"/>
          <p:nvPr/>
        </p:nvSpPr>
        <p:spPr>
          <a:xfrm>
            <a:off x="2743200" y="2209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1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ở Giáo Dục Và Đào Tạo Vĩnh Phúc">
            <a:extLst>
              <a:ext uri="{FF2B5EF4-FFF2-40B4-BE49-F238E27FC236}">
                <a16:creationId xmlns:a16="http://schemas.microsoft.com/office/drawing/2014/main" id="{88D7018E-1849-9EFD-ADD7-647A69AF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9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86B4-AB6E-B00B-10A0-766DAB96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endParaRPr lang="en-US" dirty="0"/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2,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đàm</a:t>
            </a:r>
            <a:r>
              <a:rPr lang="en-US" dirty="0"/>
              <a:t> </a:t>
            </a:r>
            <a:r>
              <a:rPr lang="en-US" dirty="0" err="1"/>
              <a:t>thoại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62" y="19928"/>
            <a:ext cx="12186138" cy="6838071"/>
            <a:chOff x="685800" y="685800"/>
            <a:chExt cx="6908800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7999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609600" y="685800"/>
            <a:chExt cx="7613523" cy="5006721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691896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137</Words>
  <Application>Microsoft Office PowerPoint</Application>
  <PresentationFormat>Widescreen</PresentationFormat>
  <Paragraphs>19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#9Slide03 Arima Madurai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trang nguyen</cp:lastModifiedBy>
  <cp:revision>4</cp:revision>
  <dcterms:created xsi:type="dcterms:W3CDTF">2013-01-09T12:24:16Z</dcterms:created>
  <dcterms:modified xsi:type="dcterms:W3CDTF">2025-03-10T02:02:48Z</dcterms:modified>
</cp:coreProperties>
</file>