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59" r:id="rId6"/>
    <p:sldId id="264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964164" y="3334044"/>
            <a:ext cx="4151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486150" y="3877975"/>
            <a:ext cx="52196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sunflower&#10;&#10;Description automatically generated">
            <a:extLst>
              <a:ext uri="{FF2B5EF4-FFF2-40B4-BE49-F238E27FC236}">
                <a16:creationId xmlns:a16="http://schemas.microsoft.com/office/drawing/2014/main" id="{FE1123B1-D6F3-5605-0E16-BB8EDA01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0" y="0"/>
            <a:ext cx="5490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3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678511" y="2406362"/>
            <a:ext cx="48349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87</Words>
  <Application>Microsoft Office PowerPoint</Application>
  <PresentationFormat>Widescreen</PresentationFormat>
  <Paragraphs>14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8</cp:revision>
  <dcterms:created xsi:type="dcterms:W3CDTF">2022-10-04T13:21:39Z</dcterms:created>
  <dcterms:modified xsi:type="dcterms:W3CDTF">2025-02-05T02:37:49Z</dcterms:modified>
</cp:coreProperties>
</file>