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70" r:id="rId4"/>
    <p:sldId id="268" r:id="rId5"/>
    <p:sldId id="269" r:id="rId6"/>
    <p:sldId id="273" r:id="rId7"/>
    <p:sldId id="275" r:id="rId8"/>
    <p:sldId id="271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C6A42F9-087C-4C9F-97A6-819ED2548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23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3DF500-927B-4E43-BD32-CE8823D0A851}"/>
              </a:ext>
            </a:extLst>
          </p:cNvPr>
          <p:cNvSpPr txBox="1"/>
          <p:nvPr/>
        </p:nvSpPr>
        <p:spPr>
          <a:xfrm>
            <a:off x="2687427" y="696664"/>
            <a:ext cx="7129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63CB8-9789-48A9-9C54-5EDB3C96E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02" y="1701594"/>
            <a:ext cx="600413" cy="62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53036C-4AC2-4B23-AA91-7812AC935DE5}"/>
              </a:ext>
            </a:extLst>
          </p:cNvPr>
          <p:cNvSpPr txBox="1"/>
          <p:nvPr/>
        </p:nvSpPr>
        <p:spPr>
          <a:xfrm>
            <a:off x="3295129" y="3862137"/>
            <a:ext cx="59538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5 ô</a:t>
            </a:r>
          </a:p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MGL 4- 5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Trần Thị Trà My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8366B-A5E2-4E85-8026-94C98A5356A8}"/>
              </a:ext>
            </a:extLst>
          </p:cNvPr>
          <p:cNvSpPr txBox="1"/>
          <p:nvPr/>
        </p:nvSpPr>
        <p:spPr>
          <a:xfrm>
            <a:off x="1822509" y="2799667"/>
            <a:ext cx="885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1DFD5B9-BF5F-4749-9DAF-4A6DA103E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0" b="99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DD8651-330B-43DE-B6BC-129E4491FF46}"/>
              </a:ext>
            </a:extLst>
          </p:cNvPr>
          <p:cNvSpPr txBox="1"/>
          <p:nvPr/>
        </p:nvSpPr>
        <p:spPr>
          <a:xfrm>
            <a:off x="4649668" y="2303092"/>
            <a:ext cx="3265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khoi-dong-chinh-lai">
            <a:hlinkClick r:id="" action="ppaction://media"/>
            <a:extLst>
              <a:ext uri="{FF2B5EF4-FFF2-40B4-BE49-F238E27FC236}">
                <a16:creationId xmlns:a16="http://schemas.microsoft.com/office/drawing/2014/main" id="{5F9B9DB6-0BCF-45A2-86D9-151E77CD6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8828" y="6250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ACB952-D222-4B12-800F-E2A8CF7A59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C62F4-CC25-4AD8-A8E0-92D828CBB947}"/>
              </a:ext>
            </a:extLst>
          </p:cNvPr>
          <p:cNvSpPr txBox="1"/>
          <p:nvPr/>
        </p:nvSpPr>
        <p:spPr>
          <a:xfrm>
            <a:off x="4335778" y="391440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diễn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BTPTC-sua">
            <a:hlinkClick r:id="" action="ppaction://media"/>
            <a:extLst>
              <a:ext uri="{FF2B5EF4-FFF2-40B4-BE49-F238E27FC236}">
                <a16:creationId xmlns:a16="http://schemas.microsoft.com/office/drawing/2014/main" id="{25245F50-A382-4101-BE13-D629B5B29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7265" y="6279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2F9A1BF-FFD7-4C67-9FC1-DE2C039EA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C63056-5015-4668-B832-059E08FF191D}"/>
              </a:ext>
            </a:extLst>
          </p:cNvPr>
          <p:cNvSpPr txBox="1"/>
          <p:nvPr/>
        </p:nvSpPr>
        <p:spPr>
          <a:xfrm>
            <a:off x="1159575" y="3626014"/>
            <a:ext cx="86164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VĐCB:</a:t>
            </a:r>
          </a:p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Bật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chụm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tách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chân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qua 5 ô</a:t>
            </a: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497144" y="2664040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nhac-lay-la-sen">
            <a:hlinkClick r:id="" action="ppaction://media"/>
            <a:extLst>
              <a:ext uri="{FF2B5EF4-FFF2-40B4-BE49-F238E27FC236}">
                <a16:creationId xmlns:a16="http://schemas.microsoft.com/office/drawing/2014/main" id="{680B8861-3B18-49D9-95DC-6069DBE1C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5788" y="6248400"/>
            <a:ext cx="609600" cy="609600"/>
          </a:xfrm>
          <a:prstGeom prst="rect">
            <a:avLst/>
          </a:prstGeom>
        </p:spPr>
      </p:pic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555" y="6348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484787" y="2921168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7326" y="64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7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480B67BF-E25C-4F6E-971A-316D827097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3E3C1B-116E-4FF0-8E88-F719A9E50FF1}"/>
              </a:ext>
            </a:extLst>
          </p:cNvPr>
          <p:cNvSpPr txBox="1"/>
          <p:nvPr/>
        </p:nvSpPr>
        <p:spPr>
          <a:xfrm>
            <a:off x="2878873" y="4633091"/>
            <a:ext cx="67040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TCVĐ: Ai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ném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xa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hơn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TC-Cua-bo-ve-hang">
            <a:hlinkClick r:id="" action="ppaction://media"/>
            <a:extLst>
              <a:ext uri="{FF2B5EF4-FFF2-40B4-BE49-F238E27FC236}">
                <a16:creationId xmlns:a16="http://schemas.microsoft.com/office/drawing/2014/main" id="{C717BAE7-E85E-4463-91A3-F112E0DA3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4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BD3CB0-3ACD-4830-B65F-308AC37DFC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66970E-4DDF-40FB-8B67-48FF57C3CD68}"/>
              </a:ext>
            </a:extLst>
          </p:cNvPr>
          <p:cNvSpPr txBox="1"/>
          <p:nvPr/>
        </p:nvSpPr>
        <p:spPr>
          <a:xfrm>
            <a:off x="5921045" y="4192802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Nhac hoi tinh">
            <a:hlinkClick r:id="" action="ppaction://media"/>
            <a:extLst>
              <a:ext uri="{FF2B5EF4-FFF2-40B4-BE49-F238E27FC236}">
                <a16:creationId xmlns:a16="http://schemas.microsoft.com/office/drawing/2014/main" id="{B70FA7D1-DCAC-4524-9299-4655734B0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0768" y="6242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73</Words>
  <Application>Microsoft Office PowerPoint</Application>
  <PresentationFormat>Widescreen</PresentationFormat>
  <Paragraphs>14</Paragraphs>
  <Slides>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#9Slide05 Lobster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Admin</cp:lastModifiedBy>
  <cp:revision>7</cp:revision>
  <dcterms:created xsi:type="dcterms:W3CDTF">2022-10-12T13:44:28Z</dcterms:created>
  <dcterms:modified xsi:type="dcterms:W3CDTF">2024-02-21T04:36:58Z</dcterms:modified>
</cp:coreProperties>
</file>