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7" r:id="rId4"/>
  </p:sldMasterIdLst>
  <p:sldIdLst>
    <p:sldId id="269" r:id="rId5"/>
    <p:sldId id="256" r:id="rId6"/>
    <p:sldId id="267" r:id="rId7"/>
    <p:sldId id="258" r:id="rId8"/>
    <p:sldId id="268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A8D85F1-9B1C-4E27-954B-C50A533B14E9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ABD668-9659-400F-B623-4D70007BD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51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127BAB-10B1-4D2E-B4DB-D386BAE0B2E5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68EACB-B61A-422D-AFDA-83C196891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7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80CCD51-5EA5-487C-81E5-66A3764F29D5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6E3B3B1-87B4-42EE-8038-49F2BDEE2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71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EF009D9-A698-4557-8351-DF5758B043AC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2743474-04BE-48CD-A13B-CC7FB7389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0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C1157F4-432D-4C99-B07D-E101EE1CACB6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98F6E4C-69BF-47A0-99FB-FC79EB390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02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1E9233-9658-4EBD-8951-9F90A69D2C59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141E96E-BFAA-4FE7-9767-78B0DF6E1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78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FC44798-805E-4C8E-8D17-ED9465ABF8F3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E60A784-B543-43E3-8E72-348EFD1A3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2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2CA67D-FA53-4E66-93BB-FCB4AADFCEA5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E175B0-E589-464B-819A-C28CA7699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82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FE0B666-4C42-480C-B0EB-4DA6B5BE6658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8740AC-950B-43D1-A646-FA39C5B5D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82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A1AEDE-6C51-4160-8418-3F200AC8EE6D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2F341A-E099-42FA-A02C-EECBE0CD2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44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947CA1B-6F46-49E6-8E2D-7FE59799128A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88AC3D-BE6A-4181-AC4D-EF34783DF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17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59E6-F5C8-4820-84BE-1E269AA86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15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E685-9410-400C-9C1F-A17858588C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18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386CE-0877-4169-9E93-4CF9FD37D3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85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5A17-3FD2-4435-81CE-58FD324E1C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09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C341-6C08-438D-9940-61545A83E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24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7779D-D97E-4197-A7C7-9029FA5089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8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8C653-EBF5-4A7D-B6A8-AF253E7B34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56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156-5BA7-4B3A-84E8-71B07E1486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65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AD8C-D54D-4469-B465-2F6A12FE4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433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1F1A-4621-452A-AFD3-885BB9804C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30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0685-80CE-4DD4-A55F-EE19E6A988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5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BCD1047-D65F-4FA0-92A3-517319923BFF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79DF0A1-83D1-4549-B70E-8DF95BBE1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1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2F1DE-699A-425E-84C1-4A6D56751D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8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12"/>
          <p:cNvSpPr>
            <a:spLocks noChangeArrowheads="1" noChangeShapeType="1" noTextEdit="1"/>
          </p:cNvSpPr>
          <p:nvPr/>
        </p:nvSpPr>
        <p:spPr bwMode="auto">
          <a:xfrm>
            <a:off x="745644" y="704850"/>
            <a:ext cx="7693506" cy="33750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cô về dự giờ thăm lớp</a:t>
            </a:r>
          </a:p>
        </p:txBody>
      </p:sp>
      <p:pic>
        <p:nvPicPr>
          <p:cNvPr id="14342" name="Picture 2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111">
            <a:off x="0" y="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191125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5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24413" y="5672137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6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67213" y="-481013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93" y="297505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2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97505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9" y="37698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4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5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160421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6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5908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7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626" y="352424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219575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4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2397125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577215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471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42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21" y="43561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77214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694564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29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b="1" spc="5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spc="5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spc="5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endParaRPr lang="en-US" sz="3200" b="1" cap="none" spc="5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  <a:p>
            <a:pPr algn="ctr"/>
            <a:endParaRPr lang="en-US" sz="3200" b="1" spc="5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  <a:p>
            <a:pPr algn="ctr"/>
            <a:endParaRPr lang="en-US" sz="3200" b="1" cap="none" spc="5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86000" y="3041650"/>
            <a:ext cx="487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MGN ( 4-5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04800" y="2130425"/>
            <a:ext cx="8839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VĐMH: “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2286000" y="421383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6500" y="532009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48543" y="2648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>
              <a:spcBef>
                <a:spcPct val="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GIANG BIÊN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MNON\ANH\hinh en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1347788" y="3581400"/>
            <a:ext cx="6591300" cy="2041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52400" y="4010025"/>
            <a:ext cx="8534400" cy="2346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Ổn định tổ chức</a:t>
            </a:r>
            <a:endParaRPr lang="vi-VN" sz="3600" kern="1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1AA07E-2478-1D74-623A-C377BD875BCE}"/>
              </a:ext>
            </a:extLst>
          </p:cNvPr>
          <p:cNvSpPr txBox="1"/>
          <p:nvPr/>
        </p:nvSpPr>
        <p:spPr>
          <a:xfrm>
            <a:off x="2362200" y="5565807"/>
            <a:ext cx="519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Ai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123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inh Thang Computer\My Documents\Downloads\anh-dep-hoa-huong-duong-de-thuong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-44548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1219200" y="14068"/>
            <a:ext cx="1059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VĐMH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BahamasBH" panose="020BE200000000000000" pitchFamily="34" charset="0"/>
              </a:rPr>
              <a:t> :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 “ </a:t>
            </a:r>
            <a:r>
              <a:rPr lang="en-US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                                             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S¸ng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t¸c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: 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Quỳnh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Như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oa be ngoan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1341" y="5638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Minh Thang Computer\My Documents\Downloads\xin chao 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ctangle 2"/>
          <p:cNvSpPr/>
          <p:nvPr/>
        </p:nvSpPr>
        <p:spPr>
          <a:xfrm>
            <a:off x="0" y="-3094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Tµi n¨ng táa s¸ng</a:t>
            </a:r>
            <a:endParaRPr lang="en-US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04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inh Thang Computer\My Documents\Downloads\em be de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-381000" y="4648200"/>
            <a:ext cx="9296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4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en-US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Tý</a:t>
            </a:r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105</Words>
  <Application>Microsoft Office PowerPoint</Application>
  <PresentationFormat>On-screen Show (4:3)</PresentationFormat>
  <Paragraphs>18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.VnAvant</vt:lpstr>
      <vt:lpstr>.VnAvantH</vt:lpstr>
      <vt:lpstr>.VnBahamasBH</vt:lpstr>
      <vt:lpstr>Arial</vt:lpstr>
      <vt:lpstr>Calibri</vt:lpstr>
      <vt:lpstr>Times New Roman</vt:lpstr>
      <vt:lpstr>Office Theme</vt:lpstr>
      <vt:lpstr>1_Default Design</vt:lpstr>
      <vt:lpstr>1_Office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MinhThangPC.VN</cp:lastModifiedBy>
  <cp:revision>109</cp:revision>
  <dcterms:created xsi:type="dcterms:W3CDTF">2016-10-23T17:21:39Z</dcterms:created>
  <dcterms:modified xsi:type="dcterms:W3CDTF">2023-11-06T03:42:32Z</dcterms:modified>
</cp:coreProperties>
</file>