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92" r:id="rId6"/>
    <p:sldId id="310" r:id="rId7"/>
    <p:sldId id="318" r:id="rId8"/>
    <p:sldId id="311" r:id="rId9"/>
    <p:sldId id="305" r:id="rId10"/>
    <p:sldId id="320" r:id="rId11"/>
    <p:sldId id="319" r:id="rId12"/>
    <p:sldId id="321" r:id="rId13"/>
    <p:sldId id="307" r:id="rId14"/>
    <p:sldId id="313" r:id="rId15"/>
    <p:sldId id="322" r:id="rId16"/>
    <p:sldId id="324" r:id="rId17"/>
    <p:sldId id="323" r:id="rId18"/>
    <p:sldId id="315" r:id="rId19"/>
    <p:sldId id="316" r:id="rId20"/>
    <p:sldId id="31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CC"/>
    <a:srgbClr val="D60093"/>
    <a:srgbClr val="00FF00"/>
    <a:srgbClr val="00CC0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85" d="100"/>
          <a:sy n="85" d="100"/>
        </p:scale>
        <p:origin x="100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08FDB3-9495-43AA-9723-F6501D2E3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7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ECCCEF-F68E-4609-9260-5BDEDFFD5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3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3E5121-5D64-45CF-822A-47C599BA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1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2BA43C-F136-47A1-9933-4A05C42D4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952019-E5C7-44B8-809A-EBED3C5DB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9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892C1F-58F3-4B72-A1E8-645376FFE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58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609EF9-7F9A-4634-828B-FE7B40A9B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59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9B234D-3FFC-4B95-9F64-1051D7F66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DF206C-CFF3-4AA0-AFF0-0C726408D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9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9F7524-34C2-4A89-A74D-0D27753BA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1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2E96A6-EF56-486C-82A5-BE6326755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82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B1A1-160C-43CE-AF17-491405BE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7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A663-B67E-4D79-B1B1-B3323034F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C907-0EC1-443B-8F63-5701663A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14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BB-5F06-46A9-82ED-B52B14AE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0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858-26E9-4E9C-8C87-08AF146F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1560-EA87-4073-85EC-0583F1DB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7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0C2A-272E-42D5-9F80-24210ABD8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3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37-418C-424C-914B-B4F0647C9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97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88CC-D32A-4BBA-9BF3-36E4E1B6C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DC77-EF3F-42B5-9D84-AA456E456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3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49-1038-4720-BC65-DF937F0C7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75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B1A1-160C-43CE-AF17-491405BE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2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A663-B67E-4D79-B1B1-B3323034F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7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C907-0EC1-443B-8F63-5701663A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3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BB-5F06-46A9-82ED-B52B14AE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0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858-26E9-4E9C-8C87-08AF146F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16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1560-EA87-4073-85EC-0583F1DB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0C2A-272E-42D5-9F80-24210ABD8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1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37-418C-424C-914B-B4F0647C9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4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88CC-D32A-4BBA-9BF3-36E4E1B6C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0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DC77-EF3F-42B5-9D84-AA456E456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49-1038-4720-BC65-DF937F0C7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50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B1A1-160C-43CE-AF17-491405BE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29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A663-B67E-4D79-B1B1-B3323034F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46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C907-0EC1-443B-8F63-5701663A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3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BB-5F06-46A9-82ED-B52B14AE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66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858-26E9-4E9C-8C87-08AF146F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9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1560-EA87-4073-85EC-0583F1DB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9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0C2A-272E-42D5-9F80-24210ABD8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06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37-418C-424C-914B-B4F0647C9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31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88CC-D32A-4BBA-9BF3-36E4E1B6C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5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DC77-EF3F-42B5-9D84-AA456E456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49-1038-4720-BC65-DF937F0C7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0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CD3D-2521-4863-A61E-8052CEC9E66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622F8-C44C-471F-8724-A31664DFBA3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F727-1391-416C-9987-07E914E9D8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F727-1391-416C-9987-07E914E9D8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6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F727-1391-416C-9987-07E914E9D8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IEU\CD%20NHAC\AM%20THANH\trong%20lan%20cat.mp3" TargetMode="External"/><Relationship Id="rId6" Type="http://schemas.openxmlformats.org/officeDocument/2006/relationships/image" Target="../media/image3.png"/><Relationship Id="rId5" Type="http://schemas.openxmlformats.org/officeDocument/2006/relationships/hyperlink" Target="../../VI%20DEO/%5b2016%5d%20M&#250;a%20L&#226;n%20S&#432;%20R&#7891;ng%20-%20Li&#234;n%20Hoan%20LSR%20Q11%20L&#7847;n%206%202016%20-%20M&#250;a%20L&#226;n%20&#272;&#7865;p%20Nh&#7845;t-Segment%201.mp4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glittergraphicsweb.com/index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f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f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B0E7EE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051" name="Picture 19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2"/>
            <a:ext cx="60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0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1190625" y="-657225"/>
            <a:ext cx="400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1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8686799" y="3257550"/>
            <a:ext cx="457200" cy="14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2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7686696" y="4105275"/>
            <a:ext cx="514351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7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550580"/>
            <a:ext cx="12763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8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550580"/>
            <a:ext cx="12763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550580"/>
            <a:ext cx="12763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0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7600163" y="-705643"/>
            <a:ext cx="457201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1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686799" y="400052"/>
            <a:ext cx="457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2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" y="3543300"/>
            <a:ext cx="533400" cy="12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3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143013" y="4076700"/>
            <a:ext cx="4572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59"/>
          <p:cNvSpPr>
            <a:spLocks noChangeArrowheads="1" noChangeShapeType="1" noTextEdit="1"/>
          </p:cNvSpPr>
          <p:nvPr/>
        </p:nvSpPr>
        <p:spPr bwMode="auto">
          <a:xfrm>
            <a:off x="554666" y="2078842"/>
            <a:ext cx="2000250" cy="49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VNI-Linus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VNI-Linu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VNI-Linus"/>
              </a:rPr>
              <a:t>tài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VNI-Linus"/>
              </a:rPr>
              <a:t>:</a:t>
            </a:r>
          </a:p>
        </p:txBody>
      </p:sp>
      <p:sp>
        <p:nvSpPr>
          <p:cNvPr id="2063" name="WordArt 60"/>
          <p:cNvSpPr>
            <a:spLocks noChangeArrowheads="1" noChangeShapeType="1" noTextEdit="1"/>
          </p:cNvSpPr>
          <p:nvPr/>
        </p:nvSpPr>
        <p:spPr bwMode="auto">
          <a:xfrm>
            <a:off x="3886199" y="2002037"/>
            <a:ext cx="5029199" cy="628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“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Làm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bác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sĩ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VNI-Bodon-Poster" pitchFamily="2" charset="0"/>
              </a:rPr>
              <a:t>”</a:t>
            </a:r>
          </a:p>
        </p:txBody>
      </p:sp>
      <p:sp>
        <p:nvSpPr>
          <p:cNvPr id="2067" name="WordArt 64"/>
          <p:cNvSpPr>
            <a:spLocks noChangeArrowheads="1" noChangeShapeType="1" noTextEdit="1"/>
          </p:cNvSpPr>
          <p:nvPr/>
        </p:nvSpPr>
        <p:spPr bwMode="auto">
          <a:xfrm>
            <a:off x="2819400" y="3714750"/>
            <a:ext cx="43815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Ariston"/>
            </a:endParaRPr>
          </a:p>
        </p:txBody>
      </p:sp>
      <p:sp>
        <p:nvSpPr>
          <p:cNvPr id="25" name="WordArt 60"/>
          <p:cNvSpPr>
            <a:spLocks noChangeArrowheads="1" noChangeShapeType="1" noTextEdit="1"/>
          </p:cNvSpPr>
          <p:nvPr/>
        </p:nvSpPr>
        <p:spPr bwMode="auto">
          <a:xfrm>
            <a:off x="2631116" y="2096690"/>
            <a:ext cx="1138567" cy="475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Duff" pitchFamily="2" charset="0"/>
              </a:rPr>
              <a:t>Thơ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VNI-Duff" pitchFamily="2" charset="0"/>
            </a:endParaRPr>
          </a:p>
        </p:txBody>
      </p:sp>
      <p:sp>
        <p:nvSpPr>
          <p:cNvPr id="22" name="Smiley Face 21">
            <a:hlinkClick r:id="rId5" action="ppaction://hlinkfile"/>
          </p:cNvPr>
          <p:cNvSpPr/>
          <p:nvPr/>
        </p:nvSpPr>
        <p:spPr>
          <a:xfrm>
            <a:off x="5486400" y="4914900"/>
            <a:ext cx="228600" cy="22860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trong lan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86200" y="4914900"/>
            <a:ext cx="304800" cy="228600"/>
          </a:xfrm>
          <a:prstGeom prst="rect">
            <a:avLst/>
          </a:prstGeom>
        </p:spPr>
      </p:pic>
      <p:sp>
        <p:nvSpPr>
          <p:cNvPr id="27" name="WordArt 59"/>
          <p:cNvSpPr>
            <a:spLocks noChangeArrowheads="1" noChangeShapeType="1" noTextEdit="1"/>
          </p:cNvSpPr>
          <p:nvPr/>
        </p:nvSpPr>
        <p:spPr bwMode="auto">
          <a:xfrm>
            <a:off x="685800" y="1885961"/>
            <a:ext cx="2000250" cy="49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VNI-Linus"/>
            </a:endParaRPr>
          </a:p>
        </p:txBody>
      </p:sp>
      <p:sp>
        <p:nvSpPr>
          <p:cNvPr id="28" name="WordArt 64"/>
          <p:cNvSpPr>
            <a:spLocks noChangeArrowheads="1" noChangeShapeType="1" noTextEdit="1"/>
          </p:cNvSpPr>
          <p:nvPr/>
        </p:nvSpPr>
        <p:spPr bwMode="auto">
          <a:xfrm>
            <a:off x="2149389" y="928698"/>
            <a:ext cx="5145715" cy="671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riston"/>
              </a:rPr>
              <a:t>LĨNH VỰC PHÁT TRIỂN NGÔN NGỮ </a:t>
            </a: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247922" y="81293"/>
            <a:ext cx="4806843" cy="847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  <a:p>
            <a:pPr algn="ctr">
              <a:defRPr/>
            </a:pP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915971" y="2996406"/>
            <a:ext cx="3344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400063" y="3732223"/>
            <a:ext cx="4287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790825" y="2559788"/>
            <a:ext cx="417195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vi-VN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có tên gì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điều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vi-VN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71550"/>
            <a:ext cx="3962400" cy="1437329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3441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" y="-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276600" y="1223688"/>
            <a:ext cx="3950939" cy="8244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chuẩn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đoán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bênh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 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Uống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thuốc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1728" r="7834" b="7592"/>
          <a:stretch/>
        </p:blipFill>
        <p:spPr>
          <a:xfrm>
            <a:off x="3116580" y="4537380"/>
            <a:ext cx="1338580" cy="655576"/>
          </a:xfrm>
          <a:prstGeom prst="rect">
            <a:avLst/>
          </a:prstGeom>
        </p:spPr>
      </p:pic>
      <p:pic>
        <p:nvPicPr>
          <p:cNvPr id="17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781" y="4946625"/>
            <a:ext cx="157480" cy="151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34215-4731-1491-75BB-17B308CA7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73" y="2174084"/>
            <a:ext cx="381000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" y="-2361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364261" y="1200150"/>
            <a:ext cx="3695700" cy="4262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tiêm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thì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sẽ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1728" r="7834" b="7592"/>
          <a:stretch/>
        </p:blipFill>
        <p:spPr>
          <a:xfrm>
            <a:off x="3116580" y="4537380"/>
            <a:ext cx="1338580" cy="655576"/>
          </a:xfrm>
          <a:prstGeom prst="rect">
            <a:avLst/>
          </a:prstGeom>
        </p:spPr>
      </p:pic>
      <p:pic>
        <p:nvPicPr>
          <p:cNvPr id="17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781" y="4946625"/>
            <a:ext cx="157480" cy="151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AF328-D358-33F6-F8D9-75EE5680B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13" y="1897658"/>
            <a:ext cx="280793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" y="-2361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364261" y="1200150"/>
            <a:ext cx="3695700" cy="4262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sĩ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sổ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mũi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uống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thuốc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1728" r="7834" b="7592"/>
          <a:stretch/>
        </p:blipFill>
        <p:spPr>
          <a:xfrm>
            <a:off x="3116580" y="4537380"/>
            <a:ext cx="1338580" cy="655576"/>
          </a:xfrm>
          <a:prstGeom prst="rect">
            <a:avLst/>
          </a:prstGeom>
        </p:spPr>
      </p:pic>
      <p:pic>
        <p:nvPicPr>
          <p:cNvPr id="17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781" y="4946625"/>
            <a:ext cx="157480" cy="151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5588F3-B431-7150-AB98-475226E48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9750"/>
            <a:ext cx="662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88595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1245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4" name="Picture 4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295411" y="171452"/>
            <a:ext cx="5800725" cy="11822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CC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 TRẺ ĐỌC THƠ</a:t>
            </a:r>
            <a:endParaRPr lang="en-US" sz="3600" b="1" kern="10">
              <a:solidFill>
                <a:srgbClr val="CC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46" name="Picture 6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5325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anim1690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863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1"/>
            <a:ext cx="106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1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00350"/>
            <a:ext cx="914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AutoShape 12"/>
          <p:cNvSpPr>
            <a:spLocks noChangeArrowheads="1"/>
          </p:cNvSpPr>
          <p:nvPr/>
        </p:nvSpPr>
        <p:spPr bwMode="auto">
          <a:xfrm>
            <a:off x="3276600" y="628650"/>
            <a:ext cx="34290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53259" name="Picture 15" descr="glitterimagescartoons38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71901"/>
            <a:ext cx="1676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6" descr="glitterimagescartoons38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3714751"/>
            <a:ext cx="1600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WordArt 17"/>
          <p:cNvSpPr>
            <a:spLocks noChangeArrowheads="1" noChangeShapeType="1" noTextEdit="1"/>
          </p:cNvSpPr>
          <p:nvPr/>
        </p:nvSpPr>
        <p:spPr bwMode="auto">
          <a:xfrm>
            <a:off x="1679058" y="100012"/>
            <a:ext cx="5867400" cy="13144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29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sp>
        <p:nvSpPr>
          <p:cNvPr id="3893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1414462"/>
            <a:ext cx="8001000" cy="2457451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endParaRPr lang="en-US" sz="6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94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</p:childTnLst>
        </p:cTn>
      </p:par>
    </p:tnLst>
    <p:bldLst>
      <p:bldP spid="38929" grpId="0" animBg="1"/>
      <p:bldP spid="38929" grpId="1" animBg="1"/>
      <p:bldP spid="3893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39" name="Content Placeholder 4" descr="A picture containing diagram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>
          <a:xfrm>
            <a:off x="0" y="7144"/>
            <a:ext cx="9144000" cy="5143500"/>
          </a:xfrm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2209800" y="1657350"/>
            <a:ext cx="5219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ỔN ĐỊNH TỔ CHỨC</a:t>
            </a:r>
          </a:p>
        </p:txBody>
      </p:sp>
    </p:spTree>
    <p:extLst>
      <p:ext uri="{BB962C8B-B14F-4D97-AF65-F5344CB8AC3E}">
        <p14:creationId xmlns:p14="http://schemas.microsoft.com/office/powerpoint/2010/main" val="426805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8817A-DD78-941E-FA35-0D613367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5037" cy="3044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FCE82-2426-FB72-BAD9-2A06F51A6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37" y="0"/>
            <a:ext cx="4548963" cy="3044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0608D-2FCD-7D3A-A0D7-52C3035F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8" y="3027178"/>
            <a:ext cx="4595037" cy="1878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FF3749-8B16-EE97-7F1D-E0370D5258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6"/>
          <a:stretch/>
        </p:blipFill>
        <p:spPr>
          <a:xfrm>
            <a:off x="14176" y="3027178"/>
            <a:ext cx="449580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Picture 6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828800" y="1143001"/>
            <a:ext cx="5105400" cy="80367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65377" y="1133475"/>
            <a:ext cx="458152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124200" y="2914650"/>
            <a:ext cx="4572000" cy="1257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1371600" y="1905684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27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6" grpId="0" animBg="1"/>
      <p:bldP spid="4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23" y="4887317"/>
            <a:ext cx="304801" cy="228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2321" y="42703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>
                <a:solidFill>
                  <a:schemeClr val="bg1"/>
                </a:solidFill>
                <a:latin typeface="+mj-lt"/>
              </a:rPr>
              <a:t> Em cũng là cô giáo</a:t>
            </a:r>
            <a:br>
              <a:rPr lang="vi-VN" dirty="0">
                <a:solidFill>
                  <a:schemeClr val="bg1"/>
                </a:solidFill>
                <a:latin typeface="+mj-lt"/>
              </a:rPr>
            </a:br>
            <a:r>
              <a:rPr lang="vi-VN" dirty="0">
                <a:solidFill>
                  <a:schemeClr val="bg1"/>
                </a:solidFill>
                <a:latin typeface="+mj-lt"/>
              </a:rPr>
              <a:t>Ngày hai buổi đến trường</a:t>
            </a:r>
            <a:br>
              <a:rPr lang="vi-VN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EBF90-F466-C1DE-6C4B-9DAC1E123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0"/>
            <a:ext cx="9143999" cy="511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E96FFD-9703-DA83-A074-63A0842175ED}"/>
              </a:ext>
            </a:extLst>
          </p:cNvPr>
          <p:cNvSpPr txBox="1"/>
          <p:nvPr/>
        </p:nvSpPr>
        <p:spPr>
          <a:xfrm>
            <a:off x="6705623" y="236239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</a:p>
        </p:txBody>
      </p:sp>
    </p:spTree>
    <p:extLst>
      <p:ext uri="{BB962C8B-B14F-4D97-AF65-F5344CB8AC3E}">
        <p14:creationId xmlns:p14="http://schemas.microsoft.com/office/powerpoint/2010/main" val="14465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022CB-3055-DD75-A82F-8D78FC9C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8CFCB-59E1-8C54-18E1-F6986A57B6F4}"/>
              </a:ext>
            </a:extLst>
          </p:cNvPr>
          <p:cNvSpPr txBox="1"/>
          <p:nvPr/>
        </p:nvSpPr>
        <p:spPr>
          <a:xfrm>
            <a:off x="5334000" y="28575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Thuốc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ngọt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Phải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uống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sôi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09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9F770-816E-C20B-8A4D-16592DEC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89BB6-DFC7-35DA-AC5D-63892A3070A3}"/>
              </a:ext>
            </a:extLst>
          </p:cNvPr>
          <p:cNvSpPr txBox="1"/>
          <p:nvPr/>
        </p:nvSpPr>
        <p:spPr>
          <a:xfrm>
            <a:off x="6248400" y="20955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lắm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 </a:t>
            </a:r>
            <a:r>
              <a:rPr lang="en-US" sz="2400" dirty="0" err="1"/>
              <a:t>nhè</a:t>
            </a:r>
            <a:r>
              <a:rPr lang="en-US" sz="2400" dirty="0"/>
              <a:t> </a:t>
            </a:r>
            <a:r>
              <a:rPr lang="en-US" sz="2400" dirty="0" err="1"/>
              <a:t>thôi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82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022CB-3055-DD75-A82F-8D78FC9C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8CFCB-59E1-8C54-18E1-F6986A57B6F4}"/>
              </a:ext>
            </a:extLst>
          </p:cNvPr>
          <p:cNvSpPr txBox="1"/>
          <p:nvPr/>
        </p:nvSpPr>
        <p:spPr>
          <a:xfrm>
            <a:off x="5410200" y="20955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Mẹ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thôi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17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7598" y="5007102"/>
            <a:ext cx="363758" cy="272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20D4C-01A4-D583-AF08-39033D16D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1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57D92-2F3B-CACA-307C-F5184DFA3A72}"/>
              </a:ext>
            </a:extLst>
          </p:cNvPr>
          <p:cNvSpPr txBox="1"/>
          <p:nvPr/>
        </p:nvSpPr>
        <p:spPr>
          <a:xfrm>
            <a:off x="6553200" y="5715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Mẹ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bỗng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hỏi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mũi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uống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thuốc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gì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liền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hiểu</a:t>
            </a:r>
            <a:r>
              <a:rPr lang="en-US" sz="2000" dirty="0">
                <a:solidFill>
                  <a:schemeClr val="bg1"/>
                </a:solidFill>
              </a:rPr>
              <a:t> ý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Uống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sữa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bánh </a:t>
            </a:r>
            <a:r>
              <a:rPr lang="en-US" sz="2000" dirty="0" err="1">
                <a:solidFill>
                  <a:schemeClr val="bg1"/>
                </a:solidFill>
              </a:rPr>
              <a:t>mỳ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761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213</Words>
  <Application>Microsoft Office PowerPoint</Application>
  <PresentationFormat>On-screen Show (16:9)</PresentationFormat>
  <Paragraphs>47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Times New Roman</vt:lpstr>
      <vt:lpstr>VNI-Ariston</vt:lpstr>
      <vt:lpstr>VNI-Bodon-Poster</vt:lpstr>
      <vt:lpstr>VNI-Duff</vt:lpstr>
      <vt:lpstr>VNI-Linus</vt:lpstr>
      <vt:lpstr>Office Theme</vt:lpstr>
      <vt:lpstr>1_Default Design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MinhThangPC.VN</cp:lastModifiedBy>
  <cp:revision>335</cp:revision>
  <dcterms:created xsi:type="dcterms:W3CDTF">2014-12-22T12:55:34Z</dcterms:created>
  <dcterms:modified xsi:type="dcterms:W3CDTF">2023-11-14T01:27:39Z</dcterms:modified>
</cp:coreProperties>
</file>