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80" r:id="rId4"/>
    <p:sldId id="290" r:id="rId5"/>
    <p:sldId id="292" r:id="rId6"/>
    <p:sldId id="259" r:id="rId7"/>
    <p:sldId id="262" r:id="rId8"/>
    <p:sldId id="265" r:id="rId9"/>
    <p:sldId id="266" r:id="rId10"/>
    <p:sldId id="267" r:id="rId11"/>
    <p:sldId id="268" r:id="rId12"/>
    <p:sldId id="28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my nguyễn" initials="Mn" lastIdx="1" clrIdx="0">
    <p:extLst>
      <p:ext uri="{19B8F6BF-5375-455C-9EA6-DF929625EA0E}">
        <p15:presenceInfo xmlns:p15="http://schemas.microsoft.com/office/powerpoint/2012/main" userId="301bd960b6d2f8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6.mp3"/><Relationship Id="rId7" Type="http://schemas.openxmlformats.org/officeDocument/2006/relationships/image" Target="../media/image13.gif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8.mp3"/><Relationship Id="rId7" Type="http://schemas.openxmlformats.org/officeDocument/2006/relationships/image" Target="../media/image12.gif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8.mp3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4.mp3"/><Relationship Id="rId7" Type="http://schemas.openxmlformats.org/officeDocument/2006/relationships/image" Target="../media/image13.gif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60020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6600" b="1" spc="50" dirty="0">
              <a:ln w="11430"/>
              <a:solidFill>
                <a:srgbClr val="0076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Present" pitchFamily="2" charset="0"/>
            </a:endParaRPr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5D9268D-0E32-4DBB-BA90-20B48A937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1986"/>
            <a:ext cx="12178786" cy="6656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07A898-8E8A-4311-90E2-7F00DF713BEB}"/>
              </a:ext>
            </a:extLst>
          </p:cNvPr>
          <p:cNvSpPr txBox="1"/>
          <p:nvPr/>
        </p:nvSpPr>
        <p:spPr>
          <a:xfrm>
            <a:off x="2505998" y="694679"/>
            <a:ext cx="719321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BA416-0582-4E32-9CD4-C5B62101E708}"/>
              </a:ext>
            </a:extLst>
          </p:cNvPr>
          <p:cNvSpPr txBox="1"/>
          <p:nvPr/>
        </p:nvSpPr>
        <p:spPr>
          <a:xfrm>
            <a:off x="3063832" y="1802476"/>
            <a:ext cx="6826046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12610-0900-4596-9F6D-2FC48A9D3094}"/>
              </a:ext>
            </a:extLst>
          </p:cNvPr>
          <p:cNvSpPr txBox="1"/>
          <p:nvPr/>
        </p:nvSpPr>
        <p:spPr>
          <a:xfrm>
            <a:off x="3063831" y="2910181"/>
            <a:ext cx="77723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thành các cặp đối tượng có liên quan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Lê </a:t>
            </a:r>
            <a:r>
              <a:rPr lang="en-US" sz="240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Liên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16A4-A271-4665-8284-E172BBF12359}"/>
              </a:ext>
            </a:extLst>
          </p:cNvPr>
          <p:cNvSpPr txBox="1"/>
          <p:nvPr/>
        </p:nvSpPr>
        <p:spPr>
          <a:xfrm>
            <a:off x="3932159" y="2686050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178478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  <p:pic>
        <p:nvPicPr>
          <p:cNvPr id="6" name="y2mate.com - KARAOKE EM ĐI QUA NGÃ TƯ ĐƯỜNG PHỐ BEAT CHUẨN CÓ GIAI ĐIỆU   NHẠC BEAT MẦM NON  VTT VLOG">
            <a:hlinkClick r:id="" action="ppaction://media"/>
            <a:extLst>
              <a:ext uri="{FF2B5EF4-FFF2-40B4-BE49-F238E27FC236}">
                <a16:creationId xmlns:a16="http://schemas.microsoft.com/office/drawing/2014/main" id="{B96C785C-26FC-4BDB-BD02-8BE93F3F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8649" y="5343525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1557417" y="650875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I. ỔN ĐỊNH TỔ CHỨC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824917" y="2831107"/>
            <a:ext cx="687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  <a:r>
              <a:rPr lang="en-US" sz="4400" b="1" dirty="0" err="1">
                <a:solidFill>
                  <a:srgbClr val="0070C0"/>
                </a:solidFill>
              </a:rPr>
              <a:t>Đường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và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chân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3" name="y2mate.com - Đường và chân là đôi bạn thân  Bài Hát Vui Nhộn Cho Trẻ Mầm Non (1)">
            <a:hlinkClick r:id="" action="ppaction://media"/>
            <a:extLst>
              <a:ext uri="{FF2B5EF4-FFF2-40B4-BE49-F238E27FC236}">
                <a16:creationId xmlns:a16="http://schemas.microsoft.com/office/drawing/2014/main" id="{93F50706-E85F-48AA-9100-592A2D74C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25" y="6140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895350" y="650875"/>
            <a:ext cx="11010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2.Phương pháp, hình thức tổ chức.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619375" y="2602507"/>
            <a:ext cx="781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*HĐ 1: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Khám phá ( Khảo sát)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+ Trò chơi ‘Tìm bạn"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vi-VN" b="1" dirty="0"/>
              <a:t> </a:t>
            </a:r>
            <a:endParaRPr lang="en-US" sz="4000" b="1" i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2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0.00024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266825" y="2602507"/>
            <a:ext cx="916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 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</a:rPr>
              <a:t>HĐ2: Giải thích ( Chia sẻ ): Ghép thành từng cặp những đối tượng có liên quan.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54FE2540-F4DC-4C04-AFF9-8A9D7B09D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75" y="5568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122</Words>
  <Application>Microsoft Office PowerPoint</Application>
  <PresentationFormat>Widescreen</PresentationFormat>
  <Paragraphs>17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Times New Roman</vt:lpstr>
      <vt:lpstr>VNI-Avo</vt:lpstr>
      <vt:lpstr>VNI-Present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lelientdtt9x@gmail.com</cp:lastModifiedBy>
  <cp:revision>24</cp:revision>
  <dcterms:created xsi:type="dcterms:W3CDTF">2022-02-19T02:30:17Z</dcterms:created>
  <dcterms:modified xsi:type="dcterms:W3CDTF">2025-10-08T16:53:32Z</dcterms:modified>
</cp:coreProperties>
</file>