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Lê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Huệ</a:t>
            </a:r>
            <a:endParaRPr lang="en-US" sz="32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TRƯỜNG MẦM NON GIANG BIÊN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1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86</Words>
  <Application>Microsoft Office PowerPoint</Application>
  <PresentationFormat>On-screen Show (4:3)</PresentationFormat>
  <Paragraphs>27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MinhThangPC.VN</cp:lastModifiedBy>
  <cp:revision>32</cp:revision>
  <dcterms:created xsi:type="dcterms:W3CDTF">2013-12-07T08:37:31Z</dcterms:created>
  <dcterms:modified xsi:type="dcterms:W3CDTF">2025-12-16T03:07:22Z</dcterms:modified>
</cp:coreProperties>
</file>