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9" r:id="rId3"/>
    <p:sldId id="281" r:id="rId4"/>
    <p:sldId id="276" r:id="rId5"/>
    <p:sldId id="282" r:id="rId6"/>
    <p:sldId id="286" r:id="rId7"/>
    <p:sldId id="283" r:id="rId8"/>
    <p:sldId id="284" r:id="rId9"/>
    <p:sldId id="285" r:id="rId10"/>
    <p:sldId id="289" r:id="rId11"/>
    <p:sldId id="287" r:id="rId12"/>
    <p:sldId id="290" r:id="rId13"/>
    <p:sldId id="288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000FF"/>
    <a:srgbClr val="FFFFCC"/>
    <a:srgbClr val="66FF66"/>
    <a:srgbClr val="FF33CC"/>
    <a:srgbClr val="00FFFF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73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Moi ban an.mp3 chuan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98900" y="3481388"/>
            <a:ext cx="609600" cy="609600"/>
          </a:xfrm>
        </p:spPr>
      </p:pic>
      <p:pic>
        <p:nvPicPr>
          <p:cNvPr id="3074" name="Picture 2" descr="https://giangbien.longbien.gov.vn/documents/74976/288827/2.jpg/98e565a8-7747-49cf-a194-e771dc4fe2ab?t=14424611307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-152400"/>
            <a:ext cx="9139989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BẠN MỚI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Minh Thang Computer\My Documents\Downloads\em be de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4012" y="-152400"/>
            <a:ext cx="9144000" cy="98339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023" y="84857"/>
            <a:ext cx="913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1. Ổn định tổ chức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9" name="Moi ban an.mp3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8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10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" y="0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* Vệ sinh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5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1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03 NHac tro choi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"/>
            <a:ext cx="9296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</a:rPr>
              <a:t>HĐ 2: Củng cố</a:t>
            </a:r>
          </a:p>
          <a:p>
            <a:r>
              <a:rPr lang="en-US" sz="2800" b="1" smtClean="0">
                <a:solidFill>
                  <a:srgbClr val="FF0000"/>
                </a:solidFill>
              </a:rPr>
              <a:t>*</a:t>
            </a:r>
            <a:r>
              <a:rPr lang="vi-VN" sz="2800" b="1" smtClean="0">
                <a:solidFill>
                  <a:srgbClr val="FF0000"/>
                </a:solidFill>
              </a:rPr>
              <a:t>Trò </a:t>
            </a:r>
            <a:r>
              <a:rPr lang="vi-VN" sz="2800" b="1">
                <a:solidFill>
                  <a:srgbClr val="FF0000"/>
                </a:solidFill>
              </a:rPr>
              <a:t>chơi 1: Trả lời câu hỏi đúng sai</a:t>
            </a:r>
          </a:p>
          <a:p>
            <a:r>
              <a:rPr lang="en-US" sz="2800" b="1" smtClean="0">
                <a:solidFill>
                  <a:srgbClr val="FF0000"/>
                </a:solidFill>
              </a:rPr>
              <a:t>*</a:t>
            </a:r>
            <a:r>
              <a:rPr lang="vi-VN" sz="2800" b="1" smtClean="0">
                <a:solidFill>
                  <a:srgbClr val="FF0000"/>
                </a:solidFill>
              </a:rPr>
              <a:t>Trò </a:t>
            </a:r>
            <a:r>
              <a:rPr lang="vi-VN" sz="2800" b="1">
                <a:solidFill>
                  <a:srgbClr val="FF0000"/>
                </a:solidFill>
              </a:rPr>
              <a:t>chơi 2: Tổ nào nhanh hơn</a:t>
            </a:r>
          </a:p>
        </p:txBody>
      </p:sp>
      <p:pic>
        <p:nvPicPr>
          <p:cNvPr id="6" name="03 NHac tro ch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1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94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" y="76202"/>
            <a:ext cx="9068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3. Kết thúc: 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https://longbien.gov.vn/image/journal/article?img_id=1116385&amp;t=14938204909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67" y="36095"/>
            <a:ext cx="8661996" cy="666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MAMNON\ANH\hinh en 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058021" y="4337824"/>
            <a:ext cx="6796088" cy="23463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Chào bé yêu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6" y="64169"/>
            <a:ext cx="9144000" cy="682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</a:rPr>
              <a:t>2. Phương pháp và hình thức </a:t>
            </a:r>
            <a:r>
              <a:rPr lang="vi-VN" sz="3600" b="1">
                <a:solidFill>
                  <a:srgbClr val="FF0000"/>
                </a:solidFill>
              </a:rPr>
              <a:t>tổ </a:t>
            </a:r>
            <a:r>
              <a:rPr lang="vi-VN" sz="3600" b="1" smtClean="0">
                <a:solidFill>
                  <a:srgbClr val="FF0000"/>
                </a:solidFill>
              </a:rPr>
              <a:t>chức</a:t>
            </a:r>
            <a:endParaRPr lang="en-US" sz="3600" b="1" smtClean="0">
              <a:solidFill>
                <a:srgbClr val="FF0000"/>
              </a:solidFill>
            </a:endParaRPr>
          </a:p>
          <a:p>
            <a:r>
              <a:rPr lang="en-US" sz="3200" b="1" smtClean="0">
                <a:solidFill>
                  <a:srgbClr val="FF0000"/>
                </a:solidFill>
              </a:rPr>
              <a:t>HĐ 1: Trò chuyện về công việc của bác cấp dưỡng</a:t>
            </a:r>
            <a:endParaRPr lang="vi-VN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inh Thang Computer\My Documents\Downloads\em be de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24063"/>
            <a:ext cx="9144000" cy="4243137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-8021" y="2322429"/>
            <a:ext cx="91439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LÀM QUEN BẠN MỚI</a:t>
            </a:r>
            <a:endParaRPr lang="en-US" sz="6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058021" y="3688937"/>
            <a:ext cx="6796088" cy="172126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Chào bé yêu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245768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4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6234" y="24062"/>
            <a:ext cx="8999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* Sơ chế món ăn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48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05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29896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* Chế biến thức ăn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8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3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1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9&quot;/&gt;&lt;/object&gt;&lt;object type=&quot;3&quot; unique_id=&quot;10005&quot;&gt;&lt;property id=&quot;20148&quot; value=&quot;5&quot;/&gt;&lt;property id=&quot;20300&quot; value=&quot;Slide 2&quot;/&gt;&lt;property id=&quot;20307&quot; value=&quot;273&quot;/&gt;&lt;/object&gt;&lt;object type=&quot;3&quot; unique_id=&quot;10006&quot;&gt;&lt;property id=&quot;20148&quot; value=&quot;5&quot;/&gt;&lt;property id=&quot;20300&quot; value=&quot;Slide 4&quot;/&gt;&lt;property id=&quot;20307&quot; value=&quot;278&quot;/&gt;&lt;/object&gt;&lt;object type=&quot;3&quot; unique_id=&quot;10007&quot;&gt;&lt;property id=&quot;20148&quot; value=&quot;5&quot;/&gt;&lt;property id=&quot;20300&quot; value=&quot;Slide 5&quot;/&gt;&lt;property id=&quot;20307&quot; value=&quot;272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276&quot;/&gt;&lt;/object&gt;&lt;object type=&quot;3&quot; unique_id=&quot;10011&quot;&gt;&lt;property id=&quot;20148&quot; value=&quot;5&quot;/&gt;&lt;property id=&quot;20300&quot; value=&quot;Slide 9&quot;/&gt;&lt;property id=&quot;20307&quot; value=&quot;277&quot;/&gt;&lt;/object&gt;&lt;object type=&quot;3&quot; unique_id=&quot;10012&quot;&gt;&lt;property id=&quot;20148&quot; value=&quot;5&quot;/&gt;&lt;property id=&quot;20300&quot; value=&quot;Slide 10&quot;/&gt;&lt;property id=&quot;20307&quot; value=&quot;279&quot;/&gt;&lt;/object&gt;&lt;object type=&quot;3&quot; unique_id=&quot;10041&quot;&gt;&lt;property id=&quot;20148&quot; value=&quot;5&quot;/&gt;&lt;property id=&quot;20300&quot; value=&quot;Slide 3&quot;/&gt;&lt;property id=&quot;20307&quot; value=&quot;2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3586</TotalTime>
  <Words>89</Words>
  <Application>Microsoft Office PowerPoint</Application>
  <PresentationFormat>On-screen Show (4:3)</PresentationFormat>
  <Paragraphs>15</Paragraphs>
  <Slides>13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All users Win7 x86</cp:lastModifiedBy>
  <cp:revision>140</cp:revision>
  <dcterms:created xsi:type="dcterms:W3CDTF">2016-10-23T17:21:39Z</dcterms:created>
  <dcterms:modified xsi:type="dcterms:W3CDTF">2019-09-16T06:30:42Z</dcterms:modified>
</cp:coreProperties>
</file>