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6" r:id="rId4"/>
    <p:sldId id="266" r:id="rId5"/>
    <p:sldId id="269" r:id="rId6"/>
    <p:sldId id="261" r:id="rId7"/>
    <p:sldId id="265" r:id="rId8"/>
    <p:sldId id="272" r:id="rId9"/>
    <p:sldId id="270" r:id="rId10"/>
    <p:sldId id="271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660"/>
  </p:normalViewPr>
  <p:slideViewPr>
    <p:cSldViewPr>
      <p:cViewPr varScale="1">
        <p:scale>
          <a:sx n="50" d="100"/>
          <a:sy n="50" d="100"/>
        </p:scale>
        <p:origin x="-55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FF36-1D29-4B03-8B14-FBB9225E01B0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61B0-FAF6-4403-B52D-014288E53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61B0-FAF6-4403-B52D-014288E53A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F8E14-5DF8-420F-BCE4-BE90B513FA00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621EE-36F4-40BA-9D98-99CC84C0954B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FDC8C-5F79-4453-B9AE-9D3C99BF4DB7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D4EB-8593-47DC-BD4F-7FD55E15ADC2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Co%2520Va%2520Me%2520-%2520Tong%2520Hop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0.gif"/><Relationship Id="rId7" Type="http://schemas.openxmlformats.org/officeDocument/2006/relationships/image" Target="../media/image4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26.gif"/><Relationship Id="rId4" Type="http://schemas.openxmlformats.org/officeDocument/2006/relationships/image" Target="../media/image38.gif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Co%2520Va%2520Me%2520-%2520Tong%2520Hop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0" Type="http://schemas.openxmlformats.org/officeDocument/2006/relationships/image" Target="../media/image19.gif"/><Relationship Id="rId4" Type="http://schemas.openxmlformats.org/officeDocument/2006/relationships/audio" Target="../media/audio9.wav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openxmlformats.org/officeDocument/2006/relationships/image" Target="../media/image21.gif"/><Relationship Id="rId4" Type="http://schemas.openxmlformats.org/officeDocument/2006/relationships/audio" Target="../media/audio11.wav"/><Relationship Id="rId9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1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2057400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Lớp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chồi</a:t>
            </a:r>
            <a:r>
              <a:rPr lang="en-US" sz="5400" b="1" cap="none" spc="50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1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9026574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38951"/>
              </a:avLst>
            </a:prstTxWarp>
            <a:spAutoFit/>
          </a:bodyPr>
          <a:lstStyle/>
          <a:p>
            <a:pPr algn="ctr"/>
            <a:r>
              <a:rPr lang="en-US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Trường</a:t>
            </a: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mẫu</a:t>
            </a: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giáo</a:t>
            </a: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Mầm</a:t>
            </a: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Non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2749" y="3200400"/>
            <a:ext cx="9196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Chủ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đề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Lớn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lên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bé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thích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làm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nghề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gì</a:t>
            </a:r>
            <a:r>
              <a:rPr lang="en-US" sz="4400" b="1" cap="none" spc="50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endParaRPr lang="en-US" sz="4400" b="1" cap="none" spc="50" dirty="0">
              <a:ln w="11430"/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Lĩnh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vực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Phát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triển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thức</a:t>
            </a:r>
            <a:endParaRPr lang="en-US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Đếm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đến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 –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biết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so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sánh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các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nhóm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có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đối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tượng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biết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số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1937" y="6150114"/>
            <a:ext cx="7430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Giáo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viên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thực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hiện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Vũ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Thị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Huyền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400" y="1295400"/>
            <a:ext cx="9829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Trò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chơi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 </a:t>
            </a:r>
          </a:p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Thi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xem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tổ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nào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nhanh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657781xtsud91ga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50" cy="2047875"/>
          </a:xfrm>
          <a:prstGeom prst="rect">
            <a:avLst/>
          </a:prstGeom>
        </p:spPr>
      </p:pic>
      <p:pic>
        <p:nvPicPr>
          <p:cNvPr id="7" name="Picture 6" descr="line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1601"/>
            <a:ext cx="9144000" cy="1676400"/>
          </a:xfrm>
          <a:prstGeom prst="rect">
            <a:avLst/>
          </a:prstGeom>
        </p:spPr>
      </p:pic>
      <p:pic>
        <p:nvPicPr>
          <p:cNvPr id="8" name="Picture 7" descr="738542f0a0vqqf8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577" y="0"/>
            <a:ext cx="9714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ansy22ie8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62200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chơi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Ai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kéo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tay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hơn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0"/>
            <a:ext cx="762000" cy="1733550"/>
          </a:xfrm>
          <a:prstGeom prst="rect">
            <a:avLst/>
          </a:prstGeom>
        </p:spPr>
      </p:pic>
      <p:pic>
        <p:nvPicPr>
          <p:cNvPr id="6" name="Picture 5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0"/>
            <a:ext cx="762000" cy="1733550"/>
          </a:xfrm>
          <a:prstGeom prst="rect">
            <a:avLst/>
          </a:prstGeom>
        </p:spPr>
      </p:pic>
      <p:pic>
        <p:nvPicPr>
          <p:cNvPr id="7" name="Picture 6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762000" cy="1733550"/>
          </a:xfrm>
          <a:prstGeom prst="rect">
            <a:avLst/>
          </a:prstGeom>
        </p:spPr>
      </p:pic>
      <p:pic>
        <p:nvPicPr>
          <p:cNvPr id="8" name="Picture 7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762000" cy="1733550"/>
          </a:xfrm>
          <a:prstGeom prst="rect">
            <a:avLst/>
          </a:prstGeom>
        </p:spPr>
      </p:pic>
      <p:pic>
        <p:nvPicPr>
          <p:cNvPr id="9" name="Picture 8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0"/>
            <a:ext cx="762000" cy="1733550"/>
          </a:xfrm>
          <a:prstGeom prst="rect">
            <a:avLst/>
          </a:prstGeom>
        </p:spPr>
      </p:pic>
      <p:pic>
        <p:nvPicPr>
          <p:cNvPr id="10" name="Picture 9" descr="feuerwerk_12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3475"/>
            <a:ext cx="1238250" cy="1914525"/>
          </a:xfrm>
          <a:prstGeom prst="rect">
            <a:avLst/>
          </a:prstGeom>
        </p:spPr>
      </p:pic>
      <p:pic>
        <p:nvPicPr>
          <p:cNvPr id="11" name="Co%20Va%20Me%20-%20Tong%20H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47800" y="54864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lume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625926"/>
            <a:ext cx="2133600" cy="2232074"/>
          </a:xfrm>
          <a:prstGeom prst="rect">
            <a:avLst/>
          </a:prstGeom>
        </p:spPr>
      </p:pic>
      <p:pic>
        <p:nvPicPr>
          <p:cNvPr id="4" name="Picture 3" descr="AN7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45077"/>
            <a:ext cx="2438400" cy="4912923"/>
          </a:xfrm>
          <a:prstGeom prst="rect">
            <a:avLst/>
          </a:prstGeom>
        </p:spPr>
      </p:pic>
      <p:pic>
        <p:nvPicPr>
          <p:cNvPr id="11" name="Picture 10" descr="dais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077117"/>
            <a:ext cx="2090737" cy="2780883"/>
          </a:xfrm>
          <a:prstGeom prst="rect">
            <a:avLst/>
          </a:prstGeom>
        </p:spPr>
      </p:pic>
      <p:pic>
        <p:nvPicPr>
          <p:cNvPr id="12" name="Picture 11" descr="fleur_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5105400"/>
            <a:ext cx="1981200" cy="1752600"/>
          </a:xfrm>
          <a:prstGeom prst="rect">
            <a:avLst/>
          </a:prstGeom>
        </p:spPr>
      </p:pic>
      <p:pic>
        <p:nvPicPr>
          <p:cNvPr id="13" name="Picture 12" descr="henridollmec6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2057400"/>
            <a:ext cx="2057401" cy="4943475"/>
          </a:xfrm>
          <a:prstGeom prst="rect">
            <a:avLst/>
          </a:prstGeom>
        </p:spPr>
      </p:pic>
      <p:pic>
        <p:nvPicPr>
          <p:cNvPr id="14" name="Picture 13" descr="tournesols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33400" y="4495800"/>
            <a:ext cx="2895600" cy="2514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777" y="762000"/>
            <a:ext cx="9010223" cy="571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chân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thành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cảm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ơn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17" descr="AN77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2209801"/>
            <a:ext cx="1625600" cy="46481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95600" y="1371600"/>
            <a:ext cx="323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Chồi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657765pwysle0n6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38225" cy="2238375"/>
          </a:xfrm>
          <a:prstGeom prst="rect">
            <a:avLst/>
          </a:prstGeom>
        </p:spPr>
      </p:pic>
      <p:pic>
        <p:nvPicPr>
          <p:cNvPr id="7" name="Picture 6" descr="657765pwysle0n6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0"/>
            <a:ext cx="1038225" cy="2238375"/>
          </a:xfrm>
          <a:prstGeom prst="rect">
            <a:avLst/>
          </a:prstGeom>
        </p:spPr>
      </p:pic>
      <p:pic>
        <p:nvPicPr>
          <p:cNvPr id="8" name="Picture 7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0"/>
            <a:ext cx="1734207" cy="1524000"/>
          </a:xfrm>
          <a:prstGeom prst="rect">
            <a:avLst/>
          </a:prstGeom>
        </p:spPr>
      </p:pic>
      <p:pic>
        <p:nvPicPr>
          <p:cNvPr id="9" name="Picture 8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0"/>
            <a:ext cx="1734207" cy="1524000"/>
          </a:xfrm>
          <a:prstGeom prst="rect">
            <a:avLst/>
          </a:prstGeom>
        </p:spPr>
      </p:pic>
      <p:pic>
        <p:nvPicPr>
          <p:cNvPr id="10" name="Picture 9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1734207" cy="1524000"/>
          </a:xfrm>
          <a:prstGeom prst="rect">
            <a:avLst/>
          </a:prstGeom>
        </p:spPr>
      </p:pic>
      <p:pic>
        <p:nvPicPr>
          <p:cNvPr id="11" name="Picture 10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1734207" cy="1524000"/>
          </a:xfrm>
          <a:prstGeom prst="rect">
            <a:avLst/>
          </a:prstGeom>
        </p:spPr>
      </p:pic>
      <p:pic>
        <p:nvPicPr>
          <p:cNvPr id="12" name="Picture 11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19125" y="5553075"/>
            <a:ext cx="857250" cy="2095500"/>
          </a:xfrm>
          <a:prstGeom prst="rect">
            <a:avLst/>
          </a:prstGeom>
        </p:spPr>
      </p:pic>
      <p:pic>
        <p:nvPicPr>
          <p:cNvPr id="13" name="Picture 12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81325" y="5553075"/>
            <a:ext cx="857250" cy="2095500"/>
          </a:xfrm>
          <a:prstGeom prst="rect">
            <a:avLst/>
          </a:prstGeom>
        </p:spPr>
      </p:pic>
      <p:pic>
        <p:nvPicPr>
          <p:cNvPr id="14" name="Picture 13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43525" y="5629275"/>
            <a:ext cx="857250" cy="2095500"/>
          </a:xfrm>
          <a:prstGeom prst="rect">
            <a:avLst/>
          </a:prstGeom>
        </p:spPr>
      </p:pic>
      <p:pic>
        <p:nvPicPr>
          <p:cNvPr id="15" name="Picture 14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667625" y="5553075"/>
            <a:ext cx="857250" cy="2095500"/>
          </a:xfrm>
          <a:prstGeom prst="rect">
            <a:avLst/>
          </a:prstGeom>
        </p:spPr>
      </p:pic>
      <p:pic>
        <p:nvPicPr>
          <p:cNvPr id="18" name="Co%20Va%20Me%20-%20Tong%20H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58200" y="5638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1676400" cy="22089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400" y="5534561"/>
            <a:ext cx="152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5534561"/>
            <a:ext cx="6858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5534561"/>
            <a:ext cx="152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Picture 17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38600"/>
            <a:ext cx="2286000" cy="1845222"/>
          </a:xfrm>
          <a:prstGeom prst="rect">
            <a:avLst/>
          </a:prstGeom>
        </p:spPr>
      </p:pic>
      <p:pic>
        <p:nvPicPr>
          <p:cNvPr id="14" name="Picture 13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66800" y="2209800"/>
            <a:ext cx="1676400" cy="1676400"/>
          </a:xfrm>
          <a:prstGeom prst="rect">
            <a:avLst/>
          </a:prstGeom>
        </p:spPr>
      </p:pic>
      <p:pic>
        <p:nvPicPr>
          <p:cNvPr id="15" name="Picture 14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1676400" cy="2208972"/>
          </a:xfrm>
          <a:prstGeom prst="rect">
            <a:avLst/>
          </a:prstGeom>
        </p:spPr>
      </p:pic>
      <p:pic>
        <p:nvPicPr>
          <p:cNvPr id="16" name="Picture 15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1676400" cy="2208972"/>
          </a:xfrm>
          <a:prstGeom prst="rect">
            <a:avLst/>
          </a:prstGeom>
        </p:spPr>
      </p:pic>
      <p:pic>
        <p:nvPicPr>
          <p:cNvPr id="17" name="Picture 16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33800" y="2209800"/>
            <a:ext cx="1676400" cy="1676400"/>
          </a:xfrm>
          <a:prstGeom prst="rect">
            <a:avLst/>
          </a:prstGeom>
        </p:spPr>
      </p:pic>
      <p:pic>
        <p:nvPicPr>
          <p:cNvPr id="24" name="Picture 23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53200" y="2209800"/>
            <a:ext cx="1676400" cy="1676400"/>
          </a:xfrm>
          <a:prstGeom prst="rect">
            <a:avLst/>
          </a:prstGeom>
        </p:spPr>
      </p:pic>
      <p:pic>
        <p:nvPicPr>
          <p:cNvPr id="25" name="Picture 24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114800"/>
            <a:ext cx="2286000" cy="1845222"/>
          </a:xfrm>
          <a:prstGeom prst="rect">
            <a:avLst/>
          </a:prstGeom>
        </p:spPr>
      </p:pic>
      <p:pic>
        <p:nvPicPr>
          <p:cNvPr id="26" name="Picture 25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038600"/>
            <a:ext cx="2362200" cy="18452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4167 -0.470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22222E-6 L 0.0125 -0.481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6667 -0.481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oainiem98sv3f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75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914400"/>
            <a:ext cx="5578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Đếm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số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659259maeceva3o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46909" cy="3505200"/>
          </a:xfrm>
          <a:prstGeom prst="rect">
            <a:avLst/>
          </a:prstGeom>
        </p:spPr>
      </p:pic>
      <p:pic>
        <p:nvPicPr>
          <p:cNvPr id="6" name="Picture 5" descr="659259maeceva3o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1246909" cy="3505200"/>
          </a:xfrm>
          <a:prstGeom prst="rect">
            <a:avLst/>
          </a:prstGeom>
        </p:spPr>
      </p:pic>
      <p:pic>
        <p:nvPicPr>
          <p:cNvPr id="7" name="Picture 6" descr="butterfliesvide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0"/>
            <a:ext cx="2331720" cy="3886200"/>
          </a:xfrm>
          <a:prstGeom prst="rect">
            <a:avLst/>
          </a:prstGeom>
        </p:spPr>
      </p:pic>
      <p:pic>
        <p:nvPicPr>
          <p:cNvPr id="8" name="Picture 7" descr="butterfliesvide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2971800"/>
            <a:ext cx="2331720" cy="3886200"/>
          </a:xfrm>
          <a:prstGeom prst="rect">
            <a:avLst/>
          </a:prstGeom>
        </p:spPr>
      </p:pic>
      <p:pic>
        <p:nvPicPr>
          <p:cNvPr id="9" name="Picture 8" descr="flowers-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842000"/>
            <a:ext cx="60960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230672a8296a378f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3" name="Picture 5" descr="ao be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100" y="4321175"/>
            <a:ext cx="8659813" cy="1914525"/>
          </a:xfrm>
          <a:prstGeom prst="rect">
            <a:avLst/>
          </a:prstGeom>
          <a:noFill/>
        </p:spPr>
      </p:pic>
      <p:sp>
        <p:nvSpPr>
          <p:cNvPr id="27656" name="Freeform 8"/>
          <p:cNvSpPr>
            <a:spLocks/>
          </p:cNvSpPr>
          <p:nvPr/>
        </p:nvSpPr>
        <p:spPr bwMode="auto">
          <a:xfrm>
            <a:off x="981075" y="4465638"/>
            <a:ext cx="2157413" cy="565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" y="153"/>
              </a:cxn>
              <a:cxn ang="0">
                <a:pos x="282" y="228"/>
              </a:cxn>
              <a:cxn ang="0">
                <a:pos x="494" y="211"/>
              </a:cxn>
              <a:cxn ang="0">
                <a:pos x="630" y="187"/>
              </a:cxn>
              <a:cxn ang="0">
                <a:pos x="758" y="291"/>
              </a:cxn>
              <a:cxn ang="0">
                <a:pos x="966" y="348"/>
              </a:cxn>
              <a:cxn ang="0">
                <a:pos x="1158" y="339"/>
              </a:cxn>
              <a:cxn ang="0">
                <a:pos x="1326" y="300"/>
              </a:cxn>
              <a:cxn ang="0">
                <a:pos x="1359" y="276"/>
              </a:cxn>
            </a:cxnLst>
            <a:rect l="0" t="0" r="r" b="b"/>
            <a:pathLst>
              <a:path w="1359" h="356">
                <a:moveTo>
                  <a:pt x="0" y="0"/>
                </a:moveTo>
                <a:cubicBezTo>
                  <a:pt x="17" y="26"/>
                  <a:pt x="55" y="115"/>
                  <a:pt x="102" y="153"/>
                </a:cubicBezTo>
                <a:cubicBezTo>
                  <a:pt x="149" y="191"/>
                  <a:pt x="217" y="218"/>
                  <a:pt x="282" y="228"/>
                </a:cubicBezTo>
                <a:cubicBezTo>
                  <a:pt x="347" y="238"/>
                  <a:pt x="436" y="218"/>
                  <a:pt x="494" y="211"/>
                </a:cubicBezTo>
                <a:cubicBezTo>
                  <a:pt x="552" y="204"/>
                  <a:pt x="586" y="174"/>
                  <a:pt x="630" y="187"/>
                </a:cubicBezTo>
                <a:cubicBezTo>
                  <a:pt x="674" y="200"/>
                  <a:pt x="702" y="264"/>
                  <a:pt x="758" y="291"/>
                </a:cubicBezTo>
                <a:cubicBezTo>
                  <a:pt x="814" y="318"/>
                  <a:pt x="899" y="340"/>
                  <a:pt x="966" y="348"/>
                </a:cubicBezTo>
                <a:cubicBezTo>
                  <a:pt x="1033" y="356"/>
                  <a:pt x="1098" y="347"/>
                  <a:pt x="1158" y="339"/>
                </a:cubicBezTo>
                <a:cubicBezTo>
                  <a:pt x="1218" y="331"/>
                  <a:pt x="1293" y="310"/>
                  <a:pt x="1326" y="300"/>
                </a:cubicBezTo>
                <a:cubicBezTo>
                  <a:pt x="1359" y="290"/>
                  <a:pt x="1352" y="281"/>
                  <a:pt x="1359" y="276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6100" y="1143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6477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673" name="WordArt 25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13716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38862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400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vi-VN"/>
              <a:t>Cá vàng</a:t>
            </a:r>
          </a:p>
        </p:txBody>
      </p:sp>
      <p:sp>
        <p:nvSpPr>
          <p:cNvPr id="27695" name="WordArt 47"/>
          <p:cNvSpPr>
            <a:spLocks noChangeArrowheads="1" noChangeShapeType="1" noTextEdit="1"/>
          </p:cNvSpPr>
          <p:nvPr/>
        </p:nvSpPr>
        <p:spPr bwMode="auto">
          <a:xfrm>
            <a:off x="406400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98" name="Oval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99" name="Oval 5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-436563" y="3441700"/>
            <a:ext cx="274638" cy="315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2552700" y="317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pic>
        <p:nvPicPr>
          <p:cNvPr id="40" name="Picture 39" descr="peixe39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810000"/>
            <a:ext cx="3556270" cy="1266825"/>
          </a:xfrm>
          <a:prstGeom prst="rect">
            <a:avLst/>
          </a:prstGeom>
        </p:spPr>
      </p:pic>
      <p:pic>
        <p:nvPicPr>
          <p:cNvPr id="41" name="Picture 40" descr="ypoiss09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0" y="3352800"/>
            <a:ext cx="5791200" cy="124777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185 0.00052 0.00393 0.00139 0.00555 C 0.00486 0.01134 0.00972 0.00787 0 0.01111 C -0.00313 -0.00533 -0.00556 -0.00741 0 0 Z " pathEditMode="relative" ptsTypes="ffff">
                                      <p:cBhvr>
                                        <p:cTn id="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60000">
                                      <p:cBhvr>
                                        <p:cTn id="8" dur="175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198E-6 L -0.55208 0.784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3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074E-6 L 0.16041 0.7974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3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n 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0.17291 0.7955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3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3"/>
                  </p:tgtEl>
                </p:cond>
              </p:nextCondLst>
            </p:seq>
          </p:childTnLst>
        </p:cTn>
      </p:par>
    </p:tnLst>
    <p:bldLst>
      <p:bldP spid="27656" grpId="0" animBg="1"/>
      <p:bldP spid="27671" grpId="0" animBg="1"/>
      <p:bldP spid="27673" grpId="0" animBg="1"/>
      <p:bldP spid="27698" grpId="0" animBg="1"/>
      <p:bldP spid="27699" grpId="0" animBg="1"/>
      <p:bldP spid="27700" grpId="0" animBg="1"/>
      <p:bldP spid="27700" grpId="1" animBg="1"/>
      <p:bldP spid="27700" grpId="2" animBg="1"/>
      <p:bldP spid="27700" grpId="3" animBg="1"/>
      <p:bldP spid="27672" grpId="0" animBg="1"/>
      <p:bldP spid="27672" grpId="1" animBg="1"/>
      <p:bldP spid="2767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49387061_ex  1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25" name="Picture 9" descr="ga trong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333750" y="995363"/>
            <a:ext cx="3333750" cy="34194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46100" y="1143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>
            <a:off x="25527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209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7244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72390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title"/>
          </p:nvPr>
        </p:nvSpPr>
        <p:spPr>
          <a:xfrm>
            <a:off x="438150" y="-1257300"/>
            <a:ext cx="8229600" cy="1143000"/>
          </a:xfrm>
        </p:spPr>
        <p:txBody>
          <a:bodyPr/>
          <a:lstStyle/>
          <a:p>
            <a:r>
              <a:rPr lang="vi-VN"/>
              <a:t>Gà trống</a:t>
            </a:r>
          </a:p>
        </p:txBody>
      </p:sp>
      <p:sp>
        <p:nvSpPr>
          <p:cNvPr id="34863" name="Oval 4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64" name="Oval 4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8548688" y="-536575"/>
            <a:ext cx="3048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6858000" y="3048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77778E-6 C 0.04028 -0.01411 0.08056 -0.02823 0.12917 -0.02777 C 0.17778 -0.02731 0.24445 -0.02499 0.29167 0.00277 C 0.33889 0.03056 0.37049 0.1088 0.4125 0.1389 C 0.45452 0.16899 0.49914 0.17616 0.54375 0.18334 " pathEditMode="relative" ptsTypes="aaaaA">
                                      <p:cBhvr>
                                        <p:cTn id="6" dur="5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4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 t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87283E-6 L -0.50208 0.832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4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 t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26041 0.8175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4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26458 0.8064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9"/>
                  </p:tgtEl>
                </p:cond>
              </p:nextCondLst>
            </p:seq>
          </p:childTnLst>
        </p:cTn>
      </p:par>
    </p:tnLst>
    <p:bldLst>
      <p:bldP spid="34838" grpId="0" animBg="1"/>
      <p:bldP spid="34839" grpId="0" animBg="1"/>
      <p:bldP spid="34863" grpId="0" animBg="1"/>
      <p:bldP spid="34864" grpId="0" animBg="1"/>
      <p:bldP spid="34865" grpId="0" animBg="1"/>
      <p:bldP spid="34865" grpId="1" animBg="1"/>
      <p:bldP spid="34865" grpId="2" animBg="1"/>
      <p:bldP spid="34865" grpId="3" animBg="1"/>
      <p:bldP spid="34865" grpId="4" animBg="1"/>
      <p:bldP spid="34837" grpId="0" animBg="1"/>
      <p:bldP spid="34837" grpId="1" animBg="1"/>
      <p:bldP spid="3483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ansy56hl3ky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7" name="Picture 3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8600" y="1727200"/>
            <a:ext cx="1524000" cy="1524000"/>
          </a:xfrm>
          <a:prstGeom prst="rect">
            <a:avLst/>
          </a:prstGeom>
          <a:noFill/>
        </p:spPr>
      </p:pic>
      <p:pic>
        <p:nvPicPr>
          <p:cNvPr id="21508" name="Picture 4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51118">
            <a:off x="6324600" y="2641600"/>
            <a:ext cx="1143000" cy="1143000"/>
          </a:xfrm>
          <a:prstGeom prst="rect">
            <a:avLst/>
          </a:prstGeom>
          <a:noFill/>
        </p:spPr>
      </p:pic>
      <p:pic>
        <p:nvPicPr>
          <p:cNvPr id="21509" name="Picture 5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26450">
            <a:off x="2057400" y="3403600"/>
            <a:ext cx="990600" cy="9906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" y="1524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6477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25527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13716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8862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6400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-1296988"/>
            <a:ext cx="8229600" cy="1143000"/>
          </a:xfrm>
        </p:spPr>
        <p:txBody>
          <a:bodyPr/>
          <a:lstStyle/>
          <a:p>
            <a:r>
              <a:rPr lang="vi-VN"/>
              <a:t>Bướm bay</a:t>
            </a:r>
          </a:p>
        </p:txBody>
      </p:sp>
      <p:sp>
        <p:nvSpPr>
          <p:cNvPr id="21546" name="WordArt 42"/>
          <p:cNvSpPr>
            <a:spLocks noChangeArrowheads="1" noChangeShapeType="1" noTextEdit="1"/>
          </p:cNvSpPr>
          <p:nvPr/>
        </p:nvSpPr>
        <p:spPr bwMode="auto">
          <a:xfrm>
            <a:off x="406400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52" name="WordArt 48"/>
          <p:cNvSpPr>
            <a:spLocks noChangeArrowheads="1" noChangeShapeType="1" noTextEdit="1"/>
          </p:cNvSpPr>
          <p:nvPr/>
        </p:nvSpPr>
        <p:spPr bwMode="auto">
          <a:xfrm>
            <a:off x="661035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1553" name="Oval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4" name="Oval 5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-449263" y="3429000"/>
            <a:ext cx="274638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047 C -0.00156 0.0551 0.02031 0.08334 0.02118 0.10185 C 0.02205 0.12037 0.0151 0.13843 0.00469 0.16088 C -0.00573 0.18357 -0.03056 0.21482 -0.04115 0.23681 C -0.05174 0.25926 -0.04601 0.28102 -0.05885 0.29352 C -0.0717 0.30602 -0.09913 0.31343 -0.11875 0.31204 C -0.13837 0.31088 -0.15295 0.28935 -0.17656 0.28704 C -0.20017 0.28449 -0.24184 0.3 -0.26007 0.29746 C -0.2783 0.29491 -0.2816 0.28797 -0.28594 0.2713 C -0.29028 0.25463 -0.2901 0.21598 -0.28594 0.19746 C -0.28177 0.1794 -0.26198 0.17755 -0.26111 0.16088 C -0.26024 0.14468 -0.27465 0.11528 -0.28125 0.09908 C -0.28785 0.08287 -0.29635 0.07824 -0.30122 0.06366 C -0.30608 0.04931 -0.33125 0.0257 -0.31059 0.01227 C -0.28993 -0.00069 -0.21181 -0.00486 -0.17656 -0.01551 C -0.14132 -0.02592 -0.11979 -0.0375 -0.09878 -0.05069 C -0.07778 -0.06412 -0.06458 -0.08078 -0.05052 -0.09514 C -0.03646 -0.10995 -0.03003 -0.12315 -0.01406 -0.13865 C 0.00191 -0.1544 0.02309 -0.17916 0.04583 -0.19004 C 0.06858 -0.20092 0.0908 -0.21458 0.1224 -0.20416 C 0.15399 -0.19375 0.20087 -0.15277 0.23524 -0.12685 C 0.26962 -0.10115 0.30885 -0.06944 0.3283 -0.04953 C 0.34774 -0.0294 0.35087 -0.02245 0.35174 -0.0074 C 0.3526 0.00764 0.33767 0.02084 0.33299 0.04121 C 0.3283 0.06158 0.32378 0.08935 0.32344 0.11505 C 0.32309 0.14051 0.33403 0.17778 0.33056 0.19514 C 0.32708 0.2125 0.31563 0.21922 0.30243 0.21968 C 0.28924 0.22037 0.26563 0.2125 0.25174 0.19885 C 0.23785 0.18542 0.23281 0.1463 0.21875 0.13843 C 0.20469 0.13102 0.17969 0.14098 0.16701 0.15301 C 0.15434 0.16505 0.14948 0.19954 0.14236 0.21088 C 0.13524 0.22176 0.13646 0.22431 0.12465 0.21875 C 0.11285 0.21343 0.08611 0.19283 0.0717 0.17824 C 0.05729 0.1632 0.04375 0.14491 0.03767 0.1294 C 0.0316 0.11412 0.03646 0.09491 0.03524 0.08588 C 0.03403 0.07685 0.03681 0.08033 0.03056 0.07408 C 0.02431 0.06806 0.00156 0.04584 0 0.05047 Z " pathEditMode="relative" rAng="0" ptsTypes="aaaaaaaaaaaaaaaaaaaaaaaaaaaaaaaaaaaaa">
                                      <p:cBhvr>
                                        <p:cTn id="6" dur="2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889 -2.22222E-6 C -0.09011 0.00556 -0.07396 0.03935 -0.07344 0.06134 C -0.07275 0.08334 -0.07778 0.10509 -0.08542 0.13195 C -0.09306 0.1588 -0.11129 0.1963 -0.11893 0.22246 C -0.12674 0.24908 -0.12257 0.27523 -0.13195 0.29005 C -0.14132 0.30486 -0.16146 0.31343 -0.17587 0.31181 C -0.19011 0.31065 -0.20087 0.28496 -0.21806 0.28218 C -0.23542 0.27917 -0.26598 0.29769 -0.27917 0.29468 C -0.29254 0.29167 -0.29497 0.28334 -0.29809 0.26343 C -0.30139 0.24352 -0.30122 0.19746 -0.29809 0.17547 C -0.29514 0.15371 -0.28056 0.15162 -0.28004 0.13195 C -0.27934 0.11227 -0.28993 0.07755 -0.29479 0.0581 C -0.29966 0.03866 -0.30573 0.0331 -0.30938 0.01574 C -0.31285 -0.00162 -0.33125 -0.02963 -0.31615 -0.0456 C -0.30104 -0.06111 -0.24393 -0.06597 -0.21806 -0.07847 C -0.19236 -0.09097 -0.17657 -0.10486 -0.16111 -0.12083 C -0.14584 -0.1368 -0.13611 -0.15648 -0.12587 -0.17384 C -0.11563 -0.19143 -0.11094 -0.20694 -0.09914 -0.22569 C -0.0875 -0.24444 -0.07205 -0.27384 -0.05539 -0.2868 C -0.03872 -0.29977 -0.0224 -0.31643 0.00069 -0.30393 C 0.02378 -0.29143 0.05816 -0.24236 0.08333 -0.21157 C 0.1085 -0.18078 0.13715 -0.14305 0.15139 -0.11921 C 0.16562 -0.09537 0.16788 -0.08703 0.16857 -0.06898 C 0.16927 -0.05092 0.15833 -0.03518 0.15486 -0.01088 C 0.15139 0.01343 0.14809 0.0463 0.14791 0.07685 C 0.14757 0.10741 0.15555 0.15185 0.15312 0.17269 C 0.15052 0.19329 0.14218 0.20139 0.13246 0.20185 C 0.12274 0.20278 0.10555 0.19329 0.09531 0.17709 C 0.08524 0.16111 0.08142 0.11412 0.07118 0.10509 C 0.06093 0.09607 0.04271 0.1081 0.03333 0.12246 C 0.02413 0.13681 0.02048 0.17778 0.01527 0.19121 C 0.01007 0.2044 0.01093 0.20718 0.00243 0.2007 C -0.00625 0.19422 -0.02587 0.16991 -0.03646 0.15232 C -0.04688 0.13449 -0.05695 0.1125 -0.06129 0.09422 C -0.0658 0.07593 -0.06216 0.05324 -0.06302 0.04236 C -0.06407 0.03148 -0.06198 0.03565 -0.0665 0.02824 C -0.07118 0.02084 -0.08768 -0.00555 -0.08889 -2.22222E-6 Z " pathEditMode="relative" rAng="0" ptsTypes="aaaaaaaaaaaaaaaaaaaaaaaaaaaaaaaaaaaaa">
                                      <p:cBhvr>
                                        <p:cTn id="8" dur="2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34 -0.02986 C 0.05295 -0.02477 0.07152 0.00579 0.07222 0.02569 C 0.07291 0.0456 0.06718 0.06528 0.05833 0.08958 C 0.04948 0.11389 0.02847 0.14792 0.01961 0.17153 C 0.01059 0.19583 0.01545 0.21944 0.00451 0.23287 C -0.00625 0.24629 -0.02952 0.25417 -0.04601 0.25254 C -0.06268 0.25162 -0.075 0.22824 -0.09497 0.22569 C -0.11493 0.22292 -0.15018 0.23981 -0.16563 0.23704 C -0.18108 0.23426 -0.18386 0.22685 -0.1875 0.20879 C -0.19115 0.19074 -0.19098 0.14907 -0.1875 0.12917 C -0.18386 0.10926 -0.16719 0.10741 -0.1665 0.08958 C -0.1658 0.07176 -0.17795 0.04028 -0.18351 0.02268 C -0.18907 0.00509 -0.19636 1.48148E-6 -0.20035 -0.01574 C -0.20452 -0.03125 -0.2257 -0.05671 -0.20834 -0.0713 C -0.1908 -0.08519 -0.12483 -0.08958 -0.09497 -0.10093 C -0.06511 -0.11227 -0.04705 -0.12477 -0.02917 -0.13935 C -0.01146 -0.15394 -0.00035 -0.17176 0.01163 -0.18727 C 0.02343 -0.20324 0.02899 -0.21736 0.04236 -0.23426 C 0.0559 -0.25139 0.07378 -0.27801 0.09305 -0.28982 C 0.11232 -0.30139 0.13107 -0.31644 0.15781 -0.30533 C 0.18455 -0.29398 0.22413 -0.24954 0.2533 -0.22153 C 0.28229 -0.19375 0.31545 -0.15949 0.33194 -0.13796 C 0.34843 -0.11621 0.35104 -0.1088 0.35173 -0.09236 C 0.3526 -0.07593 0.33993 -0.06181 0.33593 -0.03982 C 0.33194 -0.01783 0.32812 0.01204 0.32777 0.03981 C 0.3276 0.06736 0.3368 0.10764 0.33385 0.12662 C 0.3309 0.14514 0.32118 0.15254 0.31007 0.15301 C 0.29896 0.1537 0.27899 0.14514 0.26718 0.13055 C 0.25555 0.11597 0.25121 0.07361 0.23941 0.06528 C 0.22743 0.05717 0.20625 0.06805 0.19566 0.08102 C 0.18489 0.09398 0.18073 0.13125 0.17465 0.14329 C 0.16875 0.15532 0.16979 0.15787 0.15972 0.15185 C 0.14982 0.14606 0.12708 0.12407 0.11493 0.1081 C 0.10277 0.0919 0.09132 0.07199 0.08611 0.05555 C 0.08107 0.03889 0.08524 0.01829 0.0842 0.00856 C 0.08316 -0.00139 0.08541 0.00231 0.08021 -0.0044 C 0.07482 -0.01111 0.05573 -0.03496 0.05434 -0.02986 Z " pathEditMode="relative" rAng="0" ptsTypes="aaaaaaaaaaaaaaaaaaaaaaaaaaaaaaaaaaaaa">
                                      <p:cBhvr>
                                        <p:cTn id="10" dur="2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 bu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198E-6 L -0.53541 0.817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4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0.44375 0.8066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-0.10209 0.8066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 bu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  <p:bldP spid="21523" grpId="1" animBg="1"/>
      <p:bldP spid="21523" grpId="2" animBg="1"/>
      <p:bldP spid="21553" grpId="0" animBg="1"/>
      <p:bldP spid="21554" grpId="0" animBg="1"/>
      <p:bldP spid="21555" grpId="0" animBg="1"/>
      <p:bldP spid="21555" grpId="1" animBg="1"/>
      <p:bldP spid="21555" grpId="2" animBg="1"/>
      <p:bldP spid="21555" grpId="3" animBg="1"/>
      <p:bldP spid="21555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00200" y="1828800"/>
            <a:ext cx="98780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Tặng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hoa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0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3733800"/>
            <a:ext cx="3800475" cy="3800475"/>
          </a:xfrm>
          <a:prstGeom prst="rect">
            <a:avLst/>
          </a:prstGeom>
        </p:spPr>
      </p:pic>
      <p:pic>
        <p:nvPicPr>
          <p:cNvPr id="6" name="Picture 5" descr="738337os19bw5o1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0"/>
            <a:ext cx="1428750" cy="4737434"/>
          </a:xfrm>
          <a:prstGeom prst="rect">
            <a:avLst/>
          </a:prstGeom>
        </p:spPr>
      </p:pic>
      <p:pic>
        <p:nvPicPr>
          <p:cNvPr id="8" name="Picture 7" descr="dais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725" y="4438188"/>
            <a:ext cx="1819275" cy="2419812"/>
          </a:xfrm>
          <a:prstGeom prst="rect">
            <a:avLst/>
          </a:prstGeom>
        </p:spPr>
      </p:pic>
      <p:pic>
        <p:nvPicPr>
          <p:cNvPr id="9" name="Picture 8" descr="dividers_8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402489"/>
            <a:ext cx="3968327" cy="1455511"/>
          </a:xfrm>
          <a:prstGeom prst="rect">
            <a:avLst/>
          </a:prstGeom>
        </p:spPr>
      </p:pic>
      <p:pic>
        <p:nvPicPr>
          <p:cNvPr id="10" name="Picture 9" descr="butterfliesvide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3976687"/>
            <a:ext cx="1728788" cy="28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oainiem98sv3f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90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5000"/>
            <a:ext cx="9120703" cy="6858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Nhanh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tay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nhanh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mắt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1347788" cy="2246313"/>
          </a:xfrm>
          <a:prstGeom prst="rect">
            <a:avLst/>
          </a:prstGeom>
        </p:spPr>
      </p:pic>
      <p:pic>
        <p:nvPicPr>
          <p:cNvPr id="7" name="Picture 6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1347788" cy="2246313"/>
          </a:xfrm>
          <a:prstGeom prst="rect">
            <a:avLst/>
          </a:prstGeom>
        </p:spPr>
      </p:pic>
      <p:pic>
        <p:nvPicPr>
          <p:cNvPr id="8" name="Picture 7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1347788" cy="2246313"/>
          </a:xfrm>
          <a:prstGeom prst="rect">
            <a:avLst/>
          </a:prstGeom>
        </p:spPr>
      </p:pic>
      <p:pic>
        <p:nvPicPr>
          <p:cNvPr id="9" name="Picture 8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1347788" cy="2246313"/>
          </a:xfrm>
          <a:prstGeom prst="rect">
            <a:avLst/>
          </a:prstGeom>
        </p:spPr>
      </p:pic>
      <p:pic>
        <p:nvPicPr>
          <p:cNvPr id="10" name="Picture 9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1347788" cy="2246313"/>
          </a:xfrm>
          <a:prstGeom prst="rect">
            <a:avLst/>
          </a:prstGeom>
        </p:spPr>
      </p:pic>
      <p:pic>
        <p:nvPicPr>
          <p:cNvPr id="11" name="Picture 10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2" y="0"/>
            <a:ext cx="1347788" cy="2246313"/>
          </a:xfrm>
          <a:prstGeom prst="rect">
            <a:avLst/>
          </a:prstGeom>
        </p:spPr>
      </p:pic>
      <p:pic>
        <p:nvPicPr>
          <p:cNvPr id="12" name="Picture 11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4395" y="4612005"/>
            <a:ext cx="1371600" cy="3120390"/>
          </a:xfrm>
          <a:prstGeom prst="rect">
            <a:avLst/>
          </a:prstGeom>
        </p:spPr>
      </p:pic>
      <p:pic>
        <p:nvPicPr>
          <p:cNvPr id="13" name="Picture 12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8005" y="4612005"/>
            <a:ext cx="1371600" cy="3120390"/>
          </a:xfrm>
          <a:prstGeom prst="rect">
            <a:avLst/>
          </a:prstGeom>
        </p:spPr>
      </p:pic>
      <p:pic>
        <p:nvPicPr>
          <p:cNvPr id="14" name="Picture 13" descr="Blume9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914900"/>
            <a:ext cx="18573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133</Words>
  <Application>Microsoft Office PowerPoint</Application>
  <PresentationFormat>On-screen Show (4:3)</PresentationFormat>
  <Paragraphs>42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 vàng</vt:lpstr>
      <vt:lpstr>Gà trống</vt:lpstr>
      <vt:lpstr>Bướm bay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MinhThangPC.VN</cp:lastModifiedBy>
  <cp:revision>47</cp:revision>
  <dcterms:created xsi:type="dcterms:W3CDTF">2011-11-04T12:53:26Z</dcterms:created>
  <dcterms:modified xsi:type="dcterms:W3CDTF">2025-11-15T04:39:27Z</dcterms:modified>
</cp:coreProperties>
</file>