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57" r:id="rId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170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D86C-89DA-4BE7-B620-DBBAF241A743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7833-176C-4F51-8693-024BF05B6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27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D86C-89DA-4BE7-B620-DBBAF241A743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7833-176C-4F51-8693-024BF05B6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2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D86C-89DA-4BE7-B620-DBBAF241A743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7833-176C-4F51-8693-024BF05B6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87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D86C-89DA-4BE7-B620-DBBAF241A743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7833-176C-4F51-8693-024BF05B6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43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D86C-89DA-4BE7-B620-DBBAF241A743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7833-176C-4F51-8693-024BF05B6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587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D86C-89DA-4BE7-B620-DBBAF241A743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7833-176C-4F51-8693-024BF05B6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57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D86C-89DA-4BE7-B620-DBBAF241A743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7833-176C-4F51-8693-024BF05B6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51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D86C-89DA-4BE7-B620-DBBAF241A743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7833-176C-4F51-8693-024BF05B6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D86C-89DA-4BE7-B620-DBBAF241A743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7833-176C-4F51-8693-024BF05B6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18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D86C-89DA-4BE7-B620-DBBAF241A743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7833-176C-4F51-8693-024BF05B6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25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D86C-89DA-4BE7-B620-DBBAF241A743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7833-176C-4F51-8693-024BF05B6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03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9D86C-89DA-4BE7-B620-DBBAF241A743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17833-176C-4F51-8693-024BF05B6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66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ình nền Nền Cảnh Quan Bãi Biển Vectơ Nền, Mùa Hè, Biển, Bờ Biển Background  Vector để tải xuống miễn phí - Pngtre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" t="3844" r="17223"/>
          <a:stretch/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97547" y="285750"/>
            <a:ext cx="5257800" cy="584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" pitchFamily="2" charset="0"/>
                <a:ea typeface="Roboto" pitchFamily="2" charset="0"/>
                <a:cs typeface="Roboto" pitchFamily="2" charset="0"/>
              </a:rPr>
              <a:t>UBND QUẬN LONG BIÊN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" pitchFamily="2" charset="0"/>
                <a:ea typeface="Roboto" pitchFamily="2" charset="0"/>
                <a:cs typeface="Roboto" pitchFamily="2" charset="0"/>
              </a:rPr>
              <a:t>TRƯỜNG MẦM NON GIANG BIÊN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47774" y="1907488"/>
            <a:ext cx="725011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anose="020B0604020202020204" pitchFamily="34" charset="0"/>
              </a:rPr>
              <a:t>LĨNH VỰC PHÁT TRIỂN THẨM MỸ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01179" y="3650456"/>
            <a:ext cx="4606925" cy="5857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en Sans ExtraBold" pitchFamily="34" charset="0"/>
                <a:cs typeface="Open Sans ExtraBold" pitchFamily="34" charset="0"/>
              </a:rPr>
              <a:t>LỚP MGL A4</a:t>
            </a:r>
          </a:p>
        </p:txBody>
      </p:sp>
      <p:pic>
        <p:nvPicPr>
          <p:cNvPr id="9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168" y="995772"/>
            <a:ext cx="601662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837741" y="2420423"/>
            <a:ext cx="3733800" cy="585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anose="020B0604020202020204" pitchFamily="34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anose="020B0604020202020204" pitchFamily="34" charset="0"/>
              </a:rPr>
              <a:t>tài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anose="020B0604020202020204" pitchFamily="34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anose="020B0604020202020204" pitchFamily="34" charset="0"/>
              </a:rPr>
              <a:t>Vẽ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anose="020B0604020202020204" pitchFamily="34" charset="0"/>
              </a:rPr>
              <a:t>về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anose="020B0604020202020204" pitchFamily="34" charset="0"/>
              </a:rPr>
              <a:t>biển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22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Khám phá vẻ đẹp của biể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7800" y="1885950"/>
            <a:ext cx="6705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anose="020B0604020202020204" pitchFamily="34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anose="020B0604020202020204" pitchFamily="34" charset="0"/>
              </a:rPr>
              <a:t>hát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anose="020B0604020202020204" pitchFamily="34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anose="020B0604020202020204" pitchFamily="34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anose="020B0604020202020204" pitchFamily="34" charset="0"/>
              </a:rPr>
              <a:t>yêu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anose="020B0604020202020204" pitchFamily="34" charset="0"/>
              </a:rPr>
              <a:t>biển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anose="020B0604020202020204" pitchFamily="34" charset="0"/>
              </a:rPr>
              <a:t>lắm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14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\Downloads\ve bien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330" y="2721769"/>
            <a:ext cx="4133825" cy="235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ocuments\Downloads\vẽ bien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2721769"/>
            <a:ext cx="4191000" cy="235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ocuments\Downloads\ve bi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329" y="114300"/>
            <a:ext cx="4274502" cy="236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Documents\Downloads\ve bie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59"/>
            <a:ext cx="43688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57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20+ hình nền Powerpoint biển đẹp, chất lượng (free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97547" y="285750"/>
            <a:ext cx="5257800" cy="584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" pitchFamily="2" charset="0"/>
                <a:ea typeface="Roboto" pitchFamily="2" charset="0"/>
                <a:cs typeface="Roboto" pitchFamily="2" charset="0"/>
              </a:rPr>
              <a:t>UBND QUẬN LONG BIÊN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" pitchFamily="2" charset="0"/>
                <a:ea typeface="Roboto" pitchFamily="2" charset="0"/>
                <a:cs typeface="Roboto" pitchFamily="2" charset="0"/>
              </a:rPr>
              <a:t>TRƯỜNG MẦM NON GIANG BIÊN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47774" y="1907488"/>
            <a:ext cx="725011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anose="020B0604020202020204" pitchFamily="34" charset="0"/>
              </a:rPr>
              <a:t>LĨNH VỰC PHÁT TRIỂN THẨM MỸ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01179" y="3650456"/>
            <a:ext cx="4606925" cy="5857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en Sans ExtraBold" pitchFamily="34" charset="0"/>
                <a:cs typeface="Open Sans ExtraBold" pitchFamily="34" charset="0"/>
              </a:rPr>
              <a:t>LỚP MGL A4</a:t>
            </a:r>
          </a:p>
        </p:txBody>
      </p:sp>
      <p:pic>
        <p:nvPicPr>
          <p:cNvPr id="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168" y="995772"/>
            <a:ext cx="601662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37741" y="2420423"/>
            <a:ext cx="3733800" cy="585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anose="020B0604020202020204" pitchFamily="34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anose="020B0604020202020204" pitchFamily="34" charset="0"/>
              </a:rPr>
              <a:t>tài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anose="020B0604020202020204" pitchFamily="34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anose="020B0604020202020204" pitchFamily="34" charset="0"/>
              </a:rPr>
              <a:t>Vẽ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anose="020B0604020202020204" pitchFamily="34" charset="0"/>
              </a:rPr>
              <a:t>về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anose="020B0604020202020204" pitchFamily="34" charset="0"/>
              </a:rPr>
              <a:t>biển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08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55</Words>
  <Application>Microsoft Office PowerPoint</Application>
  <PresentationFormat>On-screen Show (16:9)</PresentationFormat>
  <Paragraphs>11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Customers home or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Bien Cuong</dc:creator>
  <cp:lastModifiedBy>Techsi.vn</cp:lastModifiedBy>
  <cp:revision>7</cp:revision>
  <dcterms:created xsi:type="dcterms:W3CDTF">2019-01-18T01:44:22Z</dcterms:created>
  <dcterms:modified xsi:type="dcterms:W3CDTF">2025-03-22T08:25:32Z</dcterms:modified>
</cp:coreProperties>
</file>