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4" r:id="rId3"/>
    <p:sldMasterId id="2147483696" r:id="rId4"/>
  </p:sldMasterIdLst>
  <p:sldIdLst>
    <p:sldId id="257" r:id="rId5"/>
    <p:sldId id="286" r:id="rId6"/>
    <p:sldId id="261" r:id="rId7"/>
    <p:sldId id="275" r:id="rId8"/>
    <p:sldId id="263" r:id="rId9"/>
    <p:sldId id="265" r:id="rId10"/>
    <p:sldId id="273" r:id="rId11"/>
    <p:sldId id="282" r:id="rId12"/>
    <p:sldId id="272" r:id="rId13"/>
    <p:sldId id="283" r:id="rId14"/>
    <p:sldId id="284" r:id="rId15"/>
    <p:sldId id="285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66"/>
    <a:srgbClr val="AC04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60" autoAdjust="0"/>
  </p:normalViewPr>
  <p:slideViewPr>
    <p:cSldViewPr>
      <p:cViewPr>
        <p:scale>
          <a:sx n="65" d="100"/>
          <a:sy n="65" d="100"/>
        </p:scale>
        <p:origin x="-1542" y="-5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19A6-427B-440D-BEBC-F5E435B6FCFF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F7193-6CF9-4C15-974B-A5E598F29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423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19A6-427B-440D-BEBC-F5E435B6FCFF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F7193-6CF9-4C15-974B-A5E598F29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733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19A6-427B-440D-BEBC-F5E435B6FCFF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F7193-6CF9-4C15-974B-A5E598F29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394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3498110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314451"/>
            <a:ext cx="7772400" cy="137232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2708705"/>
            <a:ext cx="7772400" cy="899778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3714750"/>
            <a:ext cx="9147765" cy="1434066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8C5CE3D-543F-40E8-9E8E-24DA6883C777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A50E86-B99B-4A01-9FB9-BFAF834C6A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6803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D777AE-830A-476E-A45D-89EC3B2823D5}" type="datetimeFigureOut">
              <a:rPr lang="en-US" smtClean="0">
                <a:solidFill>
                  <a:prstClr val="black"/>
                </a:solidFill>
              </a:rPr>
              <a:pPr/>
              <a:t>3/14/2024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16FB0F-05AC-4A0E-90C0-31F6EC15FD9A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15050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794784"/>
            <a:ext cx="7772400" cy="13716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198784"/>
            <a:ext cx="4572000" cy="1091166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525FE5-9C31-474A-9CB9-4227A9C2C58A}" type="datetimeFigureOut">
              <a:rPr lang="en-US" smtClean="0">
                <a:solidFill>
                  <a:prstClr val="white"/>
                </a:solidFill>
              </a:rPr>
              <a:pPr/>
              <a:t>3/14/2024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2F3749-7620-487C-A696-8A2929FDDB10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2254104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2254104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6779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F7CC0-3422-43B3-A8E9-541C7525244D}" type="datetimeFigureOut">
              <a:rPr lang="en-US" smtClean="0">
                <a:solidFill>
                  <a:prstClr val="white"/>
                </a:solidFill>
              </a:rPr>
              <a:pPr/>
              <a:t>3/14/2024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1F9129-6EC2-444E-BBD8-494F6B36F60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486343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057650"/>
            <a:ext cx="4040188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4057650"/>
            <a:ext cx="4041775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083221"/>
            <a:ext cx="4040188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083221"/>
            <a:ext cx="4041775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AB8CE9-6F59-4CCA-8FD3-36209A633E0E}" type="datetimeFigureOut">
              <a:rPr lang="en-US" smtClean="0">
                <a:solidFill>
                  <a:prstClr val="black"/>
                </a:solidFill>
              </a:rPr>
              <a:pPr/>
              <a:t>3/14/2024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B57859-6055-425F-906F-2A3B336D661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316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70A02C-C07A-42B2-B79F-02C6B7AFDC4A}" type="datetimeFigureOut">
              <a:rPr lang="en-US" smtClean="0">
                <a:solidFill>
                  <a:prstClr val="white"/>
                </a:solidFill>
              </a:rPr>
              <a:pPr/>
              <a:t>3/14/2024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B7E101-9F12-47EA-A007-E0178A45D3A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945694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D74A5D-F056-4B73-86EC-C18927AF0C01}" type="datetimeFigureOut">
              <a:rPr lang="en-US" smtClean="0">
                <a:solidFill>
                  <a:prstClr val="black"/>
                </a:solidFill>
              </a:rPr>
              <a:pPr/>
              <a:t>3/14/2024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A77E01-4579-4246-8016-CCE24712360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3655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57600"/>
            <a:ext cx="7481776" cy="3429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4016327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05740"/>
            <a:ext cx="7479792" cy="3429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4805958"/>
            <a:ext cx="1920240" cy="274320"/>
          </a:xfrm>
        </p:spPr>
        <p:txBody>
          <a:bodyPr/>
          <a:lstStyle>
            <a:extLst/>
          </a:lstStyle>
          <a:p>
            <a:fld id="{BD9A5CE2-E722-4452-A487-0F32ED7B21FE}" type="datetimeFigureOut">
              <a:rPr lang="en-US" smtClean="0">
                <a:solidFill>
                  <a:prstClr val="black"/>
                </a:solidFill>
              </a:rPr>
              <a:pPr/>
              <a:t>3/14/2024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8F9D-CA56-4D01-874F-95CB72516D08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853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19A6-427B-440D-BEBC-F5E435B6FCFF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F7193-6CF9-4C15-974B-A5E598F29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1800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4082552"/>
            <a:ext cx="7162800" cy="486174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42476"/>
            <a:ext cx="8686800" cy="329184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E3B127-2401-41FC-AA7B-9F021FB63527}" type="datetimeFigureOut">
              <a:rPr lang="en-US" smtClean="0">
                <a:solidFill>
                  <a:prstClr val="white"/>
                </a:solidFill>
              </a:rPr>
              <a:pPr/>
              <a:t>3/14/2024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3" y="4805958"/>
            <a:ext cx="2350681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F32E34-D4B7-4658-A751-D1194EEFC8A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648842"/>
            <a:ext cx="8075432" cy="422004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4458702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4454258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4343440"/>
            <a:ext cx="3402314" cy="810651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4340804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8164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10997"/>
            <a:ext cx="8229600" cy="328955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384CB-E6BE-4F1A-9B67-1E0FD3369A06}" type="datetimeFigureOut">
              <a:rPr lang="en-US" smtClean="0">
                <a:solidFill>
                  <a:prstClr val="black"/>
                </a:solidFill>
              </a:rPr>
              <a:pPr/>
              <a:t>3/14/2024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F2FDD-D6D4-497E-891F-76045519AC34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9707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05980"/>
            <a:ext cx="1777470" cy="419457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324600" cy="419457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C16138-D9A2-40F5-9156-7DD2272E1787}" type="datetimeFigureOut">
              <a:rPr lang="en-US" smtClean="0">
                <a:solidFill>
                  <a:prstClr val="black"/>
                </a:solidFill>
              </a:rPr>
              <a:pPr/>
              <a:t>3/14/2024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BA929D-4256-42D6-B2F8-05246470797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0058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51C017E1-EEE9-45F6-B598-999B4717B07D}" type="datetimeFigureOut">
              <a:rPr lang="en-US"/>
              <a:pPr>
                <a:defRPr/>
              </a:pPr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0DEA8EA2-96A1-4174-A0BB-ADCA8CC284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6299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D495CB89-8040-4BF3-9058-6500EF6AA5F5}" type="datetimeFigureOut">
              <a:rPr lang="en-US"/>
              <a:pPr>
                <a:defRPr/>
              </a:pPr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7EBCD2DA-59CA-4705-B903-E99690DD58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5957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BADEEA1D-6B6D-4F1E-88E5-360F92866C25}" type="datetimeFigureOut">
              <a:rPr lang="en-US"/>
              <a:pPr>
                <a:defRPr/>
              </a:pPr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02178787-5CB0-46BB-9B84-B9C86811F1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814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045F3330-6EFE-4D30-B687-23497DE20B54}" type="datetimeFigureOut">
              <a:rPr lang="en-US"/>
              <a:pPr>
                <a:defRPr/>
              </a:pPr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741BA8E4-AA49-4859-B666-8D40FABDB4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401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B396D586-6DEE-42D2-8768-C07AA6CE0EC1}" type="datetimeFigureOut">
              <a:rPr lang="en-US"/>
              <a:pPr>
                <a:defRPr/>
              </a:pPr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286F411A-98BC-4A6B-B1A8-079EC967B4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896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3227DE76-2FEB-4DC1-8054-3DBECA4C9452}" type="datetimeFigureOut">
              <a:rPr lang="en-US"/>
              <a:pPr>
                <a:defRPr/>
              </a:pPr>
              <a:t>3/14/2024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DF53B11D-4D71-47FF-843E-46B6109C0E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0281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E5D152E8-59A1-4F69-924E-1CB8A1E4EB24}" type="datetimeFigureOut">
              <a:rPr lang="en-US"/>
              <a:pPr>
                <a:defRPr/>
              </a:pPr>
              <a:t>3/14/2024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CE669277-8F40-408A-99CC-6748D41E15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999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19A6-427B-440D-BEBC-F5E435B6FCFF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F7193-6CF9-4C15-974B-A5E598F29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1488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8EEF575E-81A4-466D-8D5C-343C534796A4}" type="datetimeFigureOut">
              <a:rPr lang="en-US"/>
              <a:pPr>
                <a:defRPr/>
              </a:pPr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3CDDA88F-38E9-4242-B517-2CF1330F8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0271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5F1A33A7-0402-4337-BDED-62B4E55FD986}" type="datetimeFigureOut">
              <a:rPr lang="en-US"/>
              <a:pPr>
                <a:defRPr/>
              </a:pPr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EAA51E1D-3D7A-4D91-8E15-BD5CCEDBE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1798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9F2F5881-CF07-456E-8486-AF87935A7C34}" type="datetimeFigureOut">
              <a:rPr lang="en-US"/>
              <a:pPr>
                <a:defRPr/>
              </a:pPr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D8EC88D9-CB1F-4D7C-A901-8349204AD9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4559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65DE4AFB-E9D6-477A-AA51-5A4BB86209A6}" type="datetimeFigureOut">
              <a:rPr lang="en-US"/>
              <a:pPr>
                <a:defRPr/>
              </a:pPr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BF9FE596-2F37-4667-9F7C-AC756172D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4366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415"/>
            <a:ext cx="7772400" cy="11013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056"/>
            <a:ext cx="6400800" cy="131564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71ADD-D1D1-43AF-AD63-BC7F7ECD20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3993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E4404-E393-4725-9A82-8E371F1397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07440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480"/>
            <a:ext cx="7772400" cy="102096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332"/>
            <a:ext cx="7772400" cy="1125141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F2D54-A3E7-449E-9A49-8CCB95847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0798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9555"/>
            <a:ext cx="4038600" cy="33947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9555"/>
            <a:ext cx="4038600" cy="33947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A7F08-B446-4D80-8106-EC52683FC6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05755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937"/>
            <a:ext cx="4040188" cy="47922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63"/>
            <a:ext cx="4040188" cy="29631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937"/>
            <a:ext cx="4041775" cy="47922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63"/>
            <a:ext cx="4041775" cy="29631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C49E8-5B0E-4095-A7A5-A9B034B4AE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9208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E37FA-D368-48A9-BB01-9C7ECFD9B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8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19A6-427B-440D-BEBC-F5E435B6FCFF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F7193-6CF9-4C15-974B-A5E598F29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58814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B38C9-A4B1-44BC-8054-5B07DE205D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41323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5" y="205383"/>
            <a:ext cx="3008313" cy="8706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5386"/>
            <a:ext cx="5111750" cy="438894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5" y="1076030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467E4-4E78-4B33-9654-5BFEBA1E44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1735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159"/>
            <a:ext cx="5486400" cy="4256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887"/>
            <a:ext cx="5486400" cy="308520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809"/>
            <a:ext cx="5486400" cy="60275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D6EC2-7F25-40ED-A167-5D691816CA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656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32CDD-CD59-4838-9F86-740B2A91FA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10206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386"/>
            <a:ext cx="2057400" cy="438894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386"/>
            <a:ext cx="6019800" cy="43889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2BFAC-8BEF-4995-97CE-2DB29DDDF2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75748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386"/>
            <a:ext cx="8229600" cy="438894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CCBC4-4A6A-4D6F-B9AE-C711CE7484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529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19A6-427B-440D-BEBC-F5E435B6FCFF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F7193-6CF9-4C15-974B-A5E598F29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611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19A6-427B-440D-BEBC-F5E435B6FCFF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F7193-6CF9-4C15-974B-A5E598F29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859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19A6-427B-440D-BEBC-F5E435B6FCFF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F7193-6CF9-4C15-974B-A5E598F29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498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19A6-427B-440D-BEBC-F5E435B6FCFF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F7193-6CF9-4C15-974B-A5E598F29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959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19A6-427B-440D-BEBC-F5E435B6FCFF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F7193-6CF9-4C15-974B-A5E598F29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942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719A6-427B-440D-BEBC-F5E435B6FCFF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F7193-6CF9-4C15-974B-A5E598F29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083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4458702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4454258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4343440"/>
            <a:ext cx="3402314" cy="810651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4340804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110997"/>
            <a:ext cx="8229600" cy="3394472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4805958"/>
            <a:ext cx="1920240" cy="27432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6B8C211D-B2D0-45B7-B058-A20D34AB4153}" type="datetimeFigureOut">
              <a:rPr lang="en-US" smtClean="0">
                <a:solidFill>
                  <a:prstClr val="black"/>
                </a:solidFill>
                <a:latin typeface="Calibri" pitchFamily="34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3/14/2024</a:t>
            </a:fld>
            <a:endParaRPr lang="en-US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3" y="4805958"/>
            <a:ext cx="2350681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4805958"/>
            <a:ext cx="36576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D92120C8-6A07-4692-9153-C4B44C52BE39}" type="slidenum">
              <a:rPr lang="en-US" smtClean="0">
                <a:solidFill>
                  <a:prstClr val="black"/>
                </a:solidFill>
                <a:latin typeface="Calibri" pitchFamily="34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858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7335E04B-95F4-466F-8905-3E52DC1913AA}" type="datetimeFigureOut">
              <a:rPr lang="en-US"/>
              <a:pPr>
                <a:defRPr/>
              </a:pPr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2E7FFB1-49EC-4C89-8D50-301EECE3AD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12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0EC213-4C86-455A-B130-8A4DB06B990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541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3505200"/>
            <a:ext cx="476250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425" y="3712369"/>
            <a:ext cx="3638550" cy="76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Tải 84 Background Powerpoint Đẹp Chuyên Nghiệp Miễn Phí - Slidemall.co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262851" y="1276350"/>
            <a:ext cx="698024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 b="1" dirty="0" err="1">
                <a:ln w="11430"/>
                <a:gradFill>
                  <a:gsLst>
                    <a:gs pos="0">
                      <a:srgbClr val="DA1F28">
                        <a:tint val="70000"/>
                        <a:satMod val="245000"/>
                      </a:srgbClr>
                    </a:gs>
                    <a:gs pos="75000">
                      <a:srgbClr val="DA1F28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DA1F28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</a:rPr>
              <a:t>Lĩnh</a:t>
            </a:r>
            <a:r>
              <a:rPr lang="en-US" sz="4400" b="1" dirty="0">
                <a:ln w="11430"/>
                <a:gradFill>
                  <a:gsLst>
                    <a:gs pos="0">
                      <a:srgbClr val="DA1F28">
                        <a:tint val="70000"/>
                        <a:satMod val="245000"/>
                      </a:srgbClr>
                    </a:gs>
                    <a:gs pos="75000">
                      <a:srgbClr val="DA1F28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DA1F28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400" b="1" dirty="0" err="1">
                <a:ln w="11430"/>
                <a:gradFill>
                  <a:gsLst>
                    <a:gs pos="0">
                      <a:srgbClr val="DA1F28">
                        <a:tint val="70000"/>
                        <a:satMod val="245000"/>
                      </a:srgbClr>
                    </a:gs>
                    <a:gs pos="75000">
                      <a:srgbClr val="DA1F28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DA1F28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</a:rPr>
              <a:t>vực</a:t>
            </a:r>
            <a:r>
              <a:rPr lang="en-US" sz="4400" b="1" dirty="0">
                <a:ln w="11430"/>
                <a:gradFill>
                  <a:gsLst>
                    <a:gs pos="0">
                      <a:srgbClr val="DA1F28">
                        <a:tint val="70000"/>
                        <a:satMod val="245000"/>
                      </a:srgbClr>
                    </a:gs>
                    <a:gs pos="75000">
                      <a:srgbClr val="DA1F28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DA1F28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400" b="1" dirty="0" err="1">
                <a:ln w="11430"/>
                <a:gradFill>
                  <a:gsLst>
                    <a:gs pos="0">
                      <a:srgbClr val="DA1F28">
                        <a:tint val="70000"/>
                        <a:satMod val="245000"/>
                      </a:srgbClr>
                    </a:gs>
                    <a:gs pos="75000">
                      <a:srgbClr val="DA1F28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DA1F28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</a:rPr>
              <a:t>phát</a:t>
            </a:r>
            <a:r>
              <a:rPr lang="en-US" sz="4400" b="1" dirty="0">
                <a:ln w="11430"/>
                <a:gradFill>
                  <a:gsLst>
                    <a:gs pos="0">
                      <a:srgbClr val="DA1F28">
                        <a:tint val="70000"/>
                        <a:satMod val="245000"/>
                      </a:srgbClr>
                    </a:gs>
                    <a:gs pos="75000">
                      <a:srgbClr val="DA1F28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DA1F28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400" b="1" dirty="0" err="1">
                <a:ln w="11430"/>
                <a:gradFill>
                  <a:gsLst>
                    <a:gs pos="0">
                      <a:srgbClr val="DA1F28">
                        <a:tint val="70000"/>
                        <a:satMod val="245000"/>
                      </a:srgbClr>
                    </a:gs>
                    <a:gs pos="75000">
                      <a:srgbClr val="DA1F28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DA1F28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</a:rPr>
              <a:t>triển</a:t>
            </a:r>
            <a:r>
              <a:rPr lang="en-US" sz="4400" b="1" dirty="0">
                <a:ln w="11430"/>
                <a:gradFill>
                  <a:gsLst>
                    <a:gs pos="0">
                      <a:srgbClr val="DA1F28">
                        <a:tint val="70000"/>
                        <a:satMod val="245000"/>
                      </a:srgbClr>
                    </a:gs>
                    <a:gs pos="75000">
                      <a:srgbClr val="DA1F28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DA1F28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400" b="1" dirty="0" err="1">
                <a:ln w="11430"/>
                <a:gradFill>
                  <a:gsLst>
                    <a:gs pos="0">
                      <a:srgbClr val="DA1F28">
                        <a:tint val="70000"/>
                        <a:satMod val="245000"/>
                      </a:srgbClr>
                    </a:gs>
                    <a:gs pos="75000">
                      <a:srgbClr val="DA1F28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DA1F28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</a:rPr>
              <a:t>ngôn</a:t>
            </a:r>
            <a:r>
              <a:rPr lang="en-US" sz="4400" b="1" dirty="0">
                <a:ln w="11430"/>
                <a:gradFill>
                  <a:gsLst>
                    <a:gs pos="0">
                      <a:srgbClr val="DA1F28">
                        <a:tint val="70000"/>
                        <a:satMod val="245000"/>
                      </a:srgbClr>
                    </a:gs>
                    <a:gs pos="75000">
                      <a:srgbClr val="DA1F28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DA1F28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400" b="1" dirty="0" err="1">
                <a:ln w="11430"/>
                <a:gradFill>
                  <a:gsLst>
                    <a:gs pos="0">
                      <a:srgbClr val="DA1F28">
                        <a:tint val="70000"/>
                        <a:satMod val="245000"/>
                      </a:srgbClr>
                    </a:gs>
                    <a:gs pos="75000">
                      <a:srgbClr val="DA1F28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DA1F28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</a:rPr>
              <a:t>ngữ</a:t>
            </a:r>
            <a:endParaRPr lang="en-US" sz="4400" b="1" dirty="0">
              <a:ln w="11430"/>
              <a:gradFill>
                <a:gsLst>
                  <a:gs pos="0">
                    <a:srgbClr val="DA1F28">
                      <a:tint val="70000"/>
                      <a:satMod val="245000"/>
                    </a:srgbClr>
                  </a:gs>
                  <a:gs pos="75000">
                    <a:srgbClr val="DA1F28">
                      <a:tint val="90000"/>
                      <a:shade val="60000"/>
                      <a:satMod val="240000"/>
                    </a:srgbClr>
                  </a:gs>
                  <a:gs pos="100000">
                    <a:srgbClr val="DA1F28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4425" y="2343150"/>
            <a:ext cx="75438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p, q </a:t>
            </a:r>
          </a:p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LỚP MGL A4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86000" y="0"/>
            <a:ext cx="5257800" cy="646331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boto" pitchFamily="2" charset="0"/>
                <a:ea typeface="Roboto" pitchFamily="2" charset="0"/>
                <a:cs typeface="Roboto" pitchFamily="2" charset="0"/>
              </a:rPr>
              <a:t>UBND QUẬN LONG BIÊN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boto" pitchFamily="2" charset="0"/>
                <a:ea typeface="Roboto" pitchFamily="2" charset="0"/>
                <a:cs typeface="Roboto" pitchFamily="2" charset="0"/>
              </a:rPr>
              <a:t>TRƯỜNG MẦM NON GIANG BIÊN</a:t>
            </a:r>
          </a:p>
        </p:txBody>
      </p:sp>
      <p:pic>
        <p:nvPicPr>
          <p:cNvPr id="17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691" y="694110"/>
            <a:ext cx="573088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277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416175" y="361950"/>
            <a:ext cx="441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3600" b="1" dirty="0">
                <a:solidFill>
                  <a:srgbClr val="0033CC"/>
                </a:solidFill>
                <a:latin typeface=".VnAvantH" pitchFamily="34" charset="0"/>
              </a:rPr>
              <a:t>C¸C KIÓU CH÷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446001"/>
              </p:ext>
            </p:extLst>
          </p:nvPr>
        </p:nvGraphicFramePr>
        <p:xfrm>
          <a:off x="1447800" y="1166813"/>
          <a:ext cx="6096000" cy="2469806"/>
        </p:xfrm>
        <a:graphic>
          <a:graphicData uri="http://schemas.openxmlformats.org/drawingml/2006/table">
            <a:tbl>
              <a:tblPr firstRow="1" bandRow="1"/>
              <a:tblGrid>
                <a:gridCol w="2032000"/>
                <a:gridCol w="2032000"/>
                <a:gridCol w="2032000"/>
              </a:tblGrid>
              <a:tr h="6403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800" dirty="0" err="1" smtClean="0">
                          <a:solidFill>
                            <a:schemeClr val="tx1"/>
                          </a:solidFill>
                        </a:rPr>
                        <a:t>Chữ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 in 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</a:rPr>
                        <a:t>hoa</a:t>
                      </a:r>
                      <a:endParaRPr lang="en-US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37" marB="45737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800" dirty="0" err="1" smtClean="0">
                          <a:solidFill>
                            <a:schemeClr val="tx1"/>
                          </a:solidFill>
                        </a:rPr>
                        <a:t>Chữ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in </a:t>
                      </a:r>
                      <a:r>
                        <a:rPr lang="en-US" sz="1800" baseline="0" dirty="0" err="1" smtClean="0">
                          <a:solidFill>
                            <a:schemeClr val="tx1"/>
                          </a:solidFill>
                        </a:rPr>
                        <a:t>thường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37" marB="45737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800" dirty="0" err="1" smtClean="0">
                          <a:solidFill>
                            <a:schemeClr val="tx1"/>
                          </a:solidFill>
                        </a:rPr>
                        <a:t>Chữ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chemeClr val="tx1"/>
                          </a:solidFill>
                        </a:rPr>
                        <a:t>viết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chemeClr val="tx1"/>
                          </a:solidFill>
                        </a:rPr>
                        <a:t>thường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37" marB="45737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</a:tr>
              <a:tr h="9147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endParaRPr lang="en-US" sz="1800" dirty="0"/>
                    </a:p>
                  </a:txBody>
                  <a:tcPr marT="45737" marB="45737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800" dirty="0"/>
                    </a:p>
                  </a:txBody>
                  <a:tcPr marT="45737" marB="45737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800" dirty="0"/>
                    </a:p>
                  </a:txBody>
                  <a:tcPr marT="45737" marB="45737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</a:tr>
              <a:tr h="9147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endParaRPr lang="en-US" sz="1800" dirty="0"/>
                    </a:p>
                  </a:txBody>
                  <a:tcPr marT="45737" marB="45737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800" dirty="0"/>
                    </a:p>
                  </a:txBody>
                  <a:tcPr marT="45737" marB="45737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800" dirty="0"/>
                    </a:p>
                  </a:txBody>
                  <a:tcPr marT="45737" marB="45737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254355" y="1657350"/>
            <a:ext cx="701675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6600" b="1" dirty="0" smtClean="0">
                <a:solidFill>
                  <a:srgbClr val="FF0000"/>
                </a:solidFill>
                <a:latin typeface=".VnAvant" pitchFamily="34" charset="0"/>
              </a:rPr>
              <a:t>p</a:t>
            </a:r>
            <a:endParaRPr lang="en-US" altLang="en-US" sz="66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293668" y="2635827"/>
            <a:ext cx="62304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6600" b="1" dirty="0" smtClean="0">
                <a:solidFill>
                  <a:srgbClr val="FF0000"/>
                </a:solidFill>
                <a:latin typeface=".VnAvant" pitchFamily="34" charset="0"/>
              </a:rPr>
              <a:t>q</a:t>
            </a:r>
            <a:endParaRPr lang="en-US" altLang="en-US" sz="66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2035175" y="1673486"/>
            <a:ext cx="7620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6600" b="1" dirty="0" smtClean="0">
                <a:solidFill>
                  <a:srgbClr val="0000FF"/>
                </a:solidFill>
                <a:latin typeface=".VnAvant" pitchFamily="34" charset="0"/>
              </a:rPr>
              <a:t>P</a:t>
            </a:r>
            <a:endParaRPr lang="en-US" altLang="en-US" sz="6600" b="1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2149475" y="2635827"/>
            <a:ext cx="6858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6600" b="1" dirty="0" smtClean="0">
                <a:solidFill>
                  <a:srgbClr val="0000FF"/>
                </a:solidFill>
                <a:latin typeface=".VnAvant" pitchFamily="34" charset="0"/>
              </a:rPr>
              <a:t>Q</a:t>
            </a:r>
            <a:endParaRPr lang="en-US" altLang="en-US" sz="6600" b="1" dirty="0">
              <a:solidFill>
                <a:srgbClr val="0000FF"/>
              </a:solidFill>
              <a:latin typeface=".VnAvant" pitchFamily="34" charset="0"/>
            </a:endParaRPr>
          </a:p>
        </p:txBody>
      </p:sp>
      <p:pic>
        <p:nvPicPr>
          <p:cNvPr id="1026" name="Picture 2" descr="Hướng dẫn chi tiết cách viết 29 chữ cái tiếng Việt cho bé vào lớp 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44" r="29713"/>
          <a:stretch/>
        </p:blipFill>
        <p:spPr bwMode="auto">
          <a:xfrm>
            <a:off x="6298160" y="1847886"/>
            <a:ext cx="550070" cy="759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Q- QU” PHÁT ÂM, ĐÁNH VẦN NHƯ THẾ NÀO?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33" r="15810"/>
          <a:stretch/>
        </p:blipFill>
        <p:spPr bwMode="auto">
          <a:xfrm>
            <a:off x="6348704" y="2831251"/>
            <a:ext cx="448981" cy="858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3309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utoUpdateAnimBg="0"/>
      <p:bldP spid="12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4" descr="Nền PP dễ thương - Website của Thân Thị Hoàng Oa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514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39" name="TextBox 1"/>
          <p:cNvSpPr txBox="1">
            <a:spLocks noChangeArrowheads="1"/>
          </p:cNvSpPr>
          <p:nvPr/>
        </p:nvSpPr>
        <p:spPr bwMode="auto">
          <a:xfrm>
            <a:off x="533400" y="1123950"/>
            <a:ext cx="8077200" cy="2431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8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altLang="en-US" sz="8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8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en-US" altLang="en-US" sz="8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7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altLang="en-US" sz="7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7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7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altLang="en-US" sz="7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steam”</a:t>
            </a:r>
            <a:endParaRPr lang="en-US" altLang="en-US" sz="7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67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ình Nền Mầm Non Đẹp Ngộ Nghĩnh, Dễ Thương Nhấ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AutoShape 4" descr="Hình Nền Mầm Non Đẹp Ngộ Nghĩnh, Dễ Thương Nhấ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AutoShape 8" descr="Hình Nền Mầm Non Đẹp Ngộ Nghĩnh, Dễ Thương Nhấ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1034" name="Picture 10" descr="333+ Hình Nền Powerpoint Dễ Thương, Cute, ngộ Nghĩ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80" y="0"/>
            <a:ext cx="9149379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90600" y="1047750"/>
            <a:ext cx="784860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altLang="en-US" sz="6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en-US" altLang="en-US" sz="6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altLang="en-US" sz="5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altLang="en-US" sz="5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altLang="en-US" sz="5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altLang="en-US" sz="5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altLang="en-US" sz="5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en-US" sz="5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altLang="en-US" sz="5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22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2" name="Picture 4" descr="Background Animasi Bergerak Papan Tulus II Pemandangan alam dengan Rumah  Pohon | Poster bunga, Ilustrasi, Seni abstra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1541463" y="1047750"/>
            <a:ext cx="6764337" cy="184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6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altLang="en-US" sz="6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en-US" altLang="en-US" sz="6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altLang="en-US" sz="5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5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chữ”</a:t>
            </a:r>
            <a:endParaRPr lang="en-US" altLang="en-US" sz="5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40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8001" y="-628650"/>
            <a:ext cx="3097323" cy="53860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4400" b="1" dirty="0">
                <a:solidFill>
                  <a:srgbClr val="0000CC"/>
                </a:solidFill>
                <a:latin typeface=".VnAvant" pitchFamily="34" charset="0"/>
                <a:cs typeface="Times New Roman" pitchFamily="18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90997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67896" y="32215"/>
            <a:ext cx="31999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0" b="1" dirty="0" err="1">
                <a:solidFill>
                  <a:prstClr val="black"/>
                </a:solidFill>
                <a:latin typeface=".VnAvant" pitchFamily="34" charset="0"/>
                <a:cs typeface="Times New Roman" pitchFamily="18" charset="0"/>
              </a:rPr>
              <a:t>CÊu</a:t>
            </a:r>
            <a:r>
              <a:rPr lang="en-US" sz="6000" b="1" dirty="0">
                <a:solidFill>
                  <a:prstClr val="black"/>
                </a:solidFill>
                <a:latin typeface=".VnAvant" pitchFamily="34" charset="0"/>
                <a:cs typeface="Times New Roman" pitchFamily="18" charset="0"/>
              </a:rPr>
              <a:t> t¹o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0" y="-1009650"/>
            <a:ext cx="3575018" cy="64479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1300" b="1" dirty="0">
                <a:solidFill>
                  <a:srgbClr val="00B050"/>
                </a:solidFill>
                <a:latin typeface=".VnAvant" pitchFamily="34" charset="0"/>
                <a:cs typeface="Times New Roman" pitchFamily="18" charset="0"/>
              </a:rPr>
              <a:t>o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68616" y="-171450"/>
            <a:ext cx="1457450" cy="64479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1300" b="1" dirty="0">
                <a:solidFill>
                  <a:srgbClr val="FF0000"/>
                </a:solidFill>
                <a:latin typeface=".VnAvant" pitchFamily="34" charset="0"/>
                <a:cs typeface="Times New Roman" pitchFamily="18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2544889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48001" y="-628650"/>
            <a:ext cx="3097323" cy="53860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4400" b="1" dirty="0">
                <a:solidFill>
                  <a:srgbClr val="0000CC"/>
                </a:solidFill>
                <a:latin typeface=".VnAvant" pitchFamily="34" charset="0"/>
                <a:cs typeface="Times New Roman" pitchFamily="18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145093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949527" y="-704850"/>
            <a:ext cx="3097323" cy="53860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4400" b="1" dirty="0">
                <a:solidFill>
                  <a:srgbClr val="00B050"/>
                </a:solidFill>
                <a:latin typeface=".VnAvant" pitchFamily="34" charset="0"/>
                <a:cs typeface="Times New Roman" pitchFamily="18" charset="0"/>
              </a:rPr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3689674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94039" y="-1009650"/>
            <a:ext cx="3575018" cy="64479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1300" b="1" dirty="0">
                <a:solidFill>
                  <a:srgbClr val="00B050"/>
                </a:solidFill>
                <a:latin typeface=".VnAvant" pitchFamily="34" charset="0"/>
                <a:cs typeface="Times New Roman" pitchFamily="18" charset="0"/>
              </a:rPr>
              <a:t>o</a:t>
            </a:r>
          </a:p>
        </p:txBody>
      </p:sp>
      <p:sp>
        <p:nvSpPr>
          <p:cNvPr id="7" name="Rectangle 6"/>
          <p:cNvSpPr/>
          <p:nvPr/>
        </p:nvSpPr>
        <p:spPr>
          <a:xfrm>
            <a:off x="5010360" y="-11062"/>
            <a:ext cx="1457450" cy="64479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1300" b="1" dirty="0">
                <a:solidFill>
                  <a:srgbClr val="FF0000"/>
                </a:solidFill>
                <a:latin typeface=".VnAvant" pitchFamily="34" charset="0"/>
                <a:cs typeface="Times New Roman" pitchFamily="18" charset="0"/>
              </a:rPr>
              <a:t>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67896" y="32215"/>
            <a:ext cx="31999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0" b="1" dirty="0" err="1" smtClean="0">
                <a:solidFill>
                  <a:prstClr val="black"/>
                </a:solidFill>
                <a:latin typeface=".VnAvant" pitchFamily="34" charset="0"/>
                <a:cs typeface="Times New Roman" pitchFamily="18" charset="0"/>
              </a:rPr>
              <a:t>CÊu</a:t>
            </a:r>
            <a:r>
              <a:rPr lang="en-US" sz="6000" b="1" dirty="0" smtClean="0">
                <a:solidFill>
                  <a:prstClr val="black"/>
                </a:solidFill>
                <a:latin typeface=".VnAvant" pitchFamily="34" charset="0"/>
                <a:cs typeface="Times New Roman" pitchFamily="18" charset="0"/>
              </a:rPr>
              <a:t> t¹o</a:t>
            </a:r>
            <a:endParaRPr lang="en-US" sz="6000" b="1" dirty="0">
              <a:solidFill>
                <a:prstClr val="black"/>
              </a:solidFill>
              <a:latin typeface=".VnAvant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656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49527" y="-704850"/>
            <a:ext cx="3097323" cy="53860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4400" b="1" dirty="0">
                <a:solidFill>
                  <a:srgbClr val="00B050"/>
                </a:solidFill>
                <a:latin typeface=".VnAvant" pitchFamily="34" charset="0"/>
                <a:cs typeface="Times New Roman" pitchFamily="18" charset="0"/>
              </a:rPr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236407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36829" y="32215"/>
            <a:ext cx="306205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0" b="1" dirty="0" smtClean="0">
                <a:solidFill>
                  <a:prstClr val="black"/>
                </a:solidFill>
                <a:latin typeface=".VnAvant" pitchFamily="34" charset="0"/>
                <a:cs typeface="Times New Roman" pitchFamily="18" charset="0"/>
              </a:rPr>
              <a:t>So </a:t>
            </a:r>
            <a:r>
              <a:rPr lang="en-US" sz="6000" b="1" dirty="0" err="1" smtClean="0">
                <a:solidFill>
                  <a:prstClr val="black"/>
                </a:solidFill>
                <a:latin typeface=".VnAvant" pitchFamily="34" charset="0"/>
                <a:cs typeface="Times New Roman" pitchFamily="18" charset="0"/>
              </a:rPr>
              <a:t>s¸nh</a:t>
            </a:r>
            <a:endParaRPr lang="en-US" sz="6000" b="1" dirty="0">
              <a:solidFill>
                <a:prstClr val="black"/>
              </a:solidFill>
              <a:latin typeface=".VnAvant" pitchFamily="34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43899" y="-476250"/>
            <a:ext cx="3097323" cy="53860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4400" b="1" dirty="0">
                <a:solidFill>
                  <a:srgbClr val="0000CC"/>
                </a:solidFill>
                <a:latin typeface=".VnAvant" pitchFamily="34" charset="0"/>
                <a:cs typeface="Times New Roman" pitchFamily="18" charset="0"/>
              </a:rPr>
              <a:t>p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688125" y="-476250"/>
            <a:ext cx="3097323" cy="53860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4400" b="1" dirty="0">
                <a:solidFill>
                  <a:srgbClr val="00B050"/>
                </a:solidFill>
                <a:latin typeface=".VnAvant" pitchFamily="34" charset="0"/>
                <a:cs typeface="Times New Roman" pitchFamily="18" charset="0"/>
              </a:rPr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71230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CC00FF"/>
            </a:gs>
            <a:gs pos="100000">
              <a:srgbClr val="FFFFFF"/>
            </a:gs>
          </a:gsLst>
          <a:lin ang="5400000" scaled="1"/>
        </a:gra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68686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CC00FF"/>
            </a:gs>
            <a:gs pos="100000">
              <a:srgbClr val="FFFFFF"/>
            </a:gs>
          </a:gsLst>
          <a:lin ang="5400000" scaled="1"/>
        </a:gra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68686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84</Words>
  <Application>Microsoft Office PowerPoint</Application>
  <PresentationFormat>On-screen Show (16:9)</PresentationFormat>
  <Paragraphs>35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Office Theme</vt:lpstr>
      <vt:lpstr>Concourse</vt:lpstr>
      <vt:lpstr>1_Office Theme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Namncbillionaire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Techsi.vn</cp:lastModifiedBy>
  <cp:revision>69</cp:revision>
  <dcterms:created xsi:type="dcterms:W3CDTF">2018-01-11T16:02:56Z</dcterms:created>
  <dcterms:modified xsi:type="dcterms:W3CDTF">2024-03-14T10:18:16Z</dcterms:modified>
</cp:coreProperties>
</file>