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7" r:id="rId2"/>
    <p:sldMasterId id="2147483709" r:id="rId3"/>
    <p:sldMasterId id="2147483721" r:id="rId4"/>
  </p:sldMasterIdLst>
  <p:sldIdLst>
    <p:sldId id="269" r:id="rId5"/>
    <p:sldId id="296" r:id="rId6"/>
    <p:sldId id="304" r:id="rId7"/>
    <p:sldId id="303" r:id="rId8"/>
    <p:sldId id="305" r:id="rId9"/>
    <p:sldId id="306" r:id="rId10"/>
    <p:sldId id="307" r:id="rId11"/>
    <p:sldId id="293" r:id="rId12"/>
    <p:sldId id="280" r:id="rId13"/>
    <p:sldId id="308" r:id="rId14"/>
    <p:sldId id="282" r:id="rId15"/>
    <p:sldId id="278" r:id="rId16"/>
  </p:sldIdLst>
  <p:sldSz cx="12192000" cy="6858000"/>
  <p:notesSz cx="6858000" cy="9144000"/>
  <p:defaultTextStyle>
    <a:defPPr>
      <a:defRPr lang="en-US"/>
    </a:defPPr>
    <a:lvl1pPr marL="0" algn="l" defTabSz="9142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1" algn="l" defTabSz="9142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3" algn="l" defTabSz="9142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4" algn="l" defTabSz="9142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65" algn="l" defTabSz="9142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08" algn="l" defTabSz="9142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49" algn="l" defTabSz="9142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91" algn="l" defTabSz="9142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32" algn="l" defTabSz="9142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FF99"/>
    <a:srgbClr val="99FF99"/>
    <a:srgbClr val="FF99FF"/>
    <a:srgbClr val="FF99CC"/>
    <a:srgbClr val="FFFF00"/>
    <a:srgbClr val="FF0000"/>
    <a:srgbClr val="009900"/>
    <a:srgbClr val="0000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78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41" indent="0" algn="ctr">
              <a:buNone/>
              <a:defRPr/>
            </a:lvl2pPr>
            <a:lvl3pPr marL="914283" indent="0" algn="ctr">
              <a:buNone/>
              <a:defRPr/>
            </a:lvl3pPr>
            <a:lvl4pPr marL="1371424" indent="0" algn="ctr">
              <a:buNone/>
              <a:defRPr/>
            </a:lvl4pPr>
            <a:lvl5pPr marL="1828565" indent="0" algn="ctr">
              <a:buNone/>
              <a:defRPr/>
            </a:lvl5pPr>
            <a:lvl6pPr marL="2285708" indent="0" algn="ctr">
              <a:buNone/>
              <a:defRPr/>
            </a:lvl6pPr>
            <a:lvl7pPr marL="2742849" indent="0" algn="ctr">
              <a:buNone/>
              <a:defRPr/>
            </a:lvl7pPr>
            <a:lvl8pPr marL="3199991" indent="0" algn="ctr">
              <a:buNone/>
              <a:defRPr/>
            </a:lvl8pPr>
            <a:lvl9pPr marL="365713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059E6-F5C8-4820-84BE-1E269AA866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615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7E685-9410-400C-9C1F-A17858588C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818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1" indent="0">
              <a:buNone/>
              <a:defRPr sz="1800"/>
            </a:lvl2pPr>
            <a:lvl3pPr marL="914283" indent="0">
              <a:buNone/>
              <a:defRPr sz="1600"/>
            </a:lvl3pPr>
            <a:lvl4pPr marL="1371424" indent="0">
              <a:buNone/>
              <a:defRPr sz="1400"/>
            </a:lvl4pPr>
            <a:lvl5pPr marL="1828565" indent="0">
              <a:buNone/>
              <a:defRPr sz="1400"/>
            </a:lvl5pPr>
            <a:lvl6pPr marL="2285708" indent="0">
              <a:buNone/>
              <a:defRPr sz="1400"/>
            </a:lvl6pPr>
            <a:lvl7pPr marL="2742849" indent="0">
              <a:buNone/>
              <a:defRPr sz="1400"/>
            </a:lvl7pPr>
            <a:lvl8pPr marL="3199991" indent="0">
              <a:buNone/>
              <a:defRPr sz="1400"/>
            </a:lvl8pPr>
            <a:lvl9pPr marL="3657132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386CE-0877-4169-9E93-4CF9FD37D3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385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9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9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85A17-3FD2-4435-81CE-58FD324E1C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609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2"/>
            <a:ext cx="5386917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41" indent="0">
              <a:buNone/>
              <a:defRPr sz="2000" b="1"/>
            </a:lvl2pPr>
            <a:lvl3pPr marL="914283" indent="0">
              <a:buNone/>
              <a:defRPr sz="1800" b="1"/>
            </a:lvl3pPr>
            <a:lvl4pPr marL="1371424" indent="0">
              <a:buNone/>
              <a:defRPr sz="1600" b="1"/>
            </a:lvl4pPr>
            <a:lvl5pPr marL="1828565" indent="0">
              <a:buNone/>
              <a:defRPr sz="1600" b="1"/>
            </a:lvl5pPr>
            <a:lvl6pPr marL="2285708" indent="0">
              <a:buNone/>
              <a:defRPr sz="1600" b="1"/>
            </a:lvl6pPr>
            <a:lvl7pPr marL="2742849" indent="0">
              <a:buNone/>
              <a:defRPr sz="1600" b="1"/>
            </a:lvl7pPr>
            <a:lvl8pPr marL="3199991" indent="0">
              <a:buNone/>
              <a:defRPr sz="1600" b="1"/>
            </a:lvl8pPr>
            <a:lvl9pPr marL="365713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2"/>
            <a:ext cx="5389033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41" indent="0">
              <a:buNone/>
              <a:defRPr sz="2000" b="1"/>
            </a:lvl2pPr>
            <a:lvl3pPr marL="914283" indent="0">
              <a:buNone/>
              <a:defRPr sz="1800" b="1"/>
            </a:lvl3pPr>
            <a:lvl4pPr marL="1371424" indent="0">
              <a:buNone/>
              <a:defRPr sz="1600" b="1"/>
            </a:lvl4pPr>
            <a:lvl5pPr marL="1828565" indent="0">
              <a:buNone/>
              <a:defRPr sz="1600" b="1"/>
            </a:lvl5pPr>
            <a:lvl6pPr marL="2285708" indent="0">
              <a:buNone/>
              <a:defRPr sz="1600" b="1"/>
            </a:lvl6pPr>
            <a:lvl7pPr marL="2742849" indent="0">
              <a:buNone/>
              <a:defRPr sz="1600" b="1"/>
            </a:lvl7pPr>
            <a:lvl8pPr marL="3199991" indent="0">
              <a:buNone/>
              <a:defRPr sz="1600" b="1"/>
            </a:lvl8pPr>
            <a:lvl9pPr marL="365713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2C341-6C08-438D-9940-61545A83E1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924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7779D-D97E-4197-A7C7-9029FA5089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8833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8C653-EBF5-4A7D-B6A8-AF253E7B34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456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1" indent="0">
              <a:buNone/>
              <a:defRPr sz="1200"/>
            </a:lvl2pPr>
            <a:lvl3pPr marL="914283" indent="0">
              <a:buNone/>
              <a:defRPr sz="1000"/>
            </a:lvl3pPr>
            <a:lvl4pPr marL="1371424" indent="0">
              <a:buNone/>
              <a:defRPr sz="900"/>
            </a:lvl4pPr>
            <a:lvl5pPr marL="1828565" indent="0">
              <a:buNone/>
              <a:defRPr sz="900"/>
            </a:lvl5pPr>
            <a:lvl6pPr marL="2285708" indent="0">
              <a:buNone/>
              <a:defRPr sz="900"/>
            </a:lvl6pPr>
            <a:lvl7pPr marL="2742849" indent="0">
              <a:buNone/>
              <a:defRPr sz="900"/>
            </a:lvl7pPr>
            <a:lvl8pPr marL="3199991" indent="0">
              <a:buNone/>
              <a:defRPr sz="900"/>
            </a:lvl8pPr>
            <a:lvl9pPr marL="365713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E9156-5BA7-4B3A-84E8-71B07E1486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865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57141" indent="0">
              <a:buNone/>
              <a:defRPr sz="2900"/>
            </a:lvl2pPr>
            <a:lvl3pPr marL="914283" indent="0">
              <a:buNone/>
              <a:defRPr sz="2300"/>
            </a:lvl3pPr>
            <a:lvl4pPr marL="1371424" indent="0">
              <a:buNone/>
              <a:defRPr sz="2000"/>
            </a:lvl4pPr>
            <a:lvl5pPr marL="1828565" indent="0">
              <a:buNone/>
              <a:defRPr sz="2000"/>
            </a:lvl5pPr>
            <a:lvl6pPr marL="2285708" indent="0">
              <a:buNone/>
              <a:defRPr sz="2000"/>
            </a:lvl6pPr>
            <a:lvl7pPr marL="2742849" indent="0">
              <a:buNone/>
              <a:defRPr sz="2000"/>
            </a:lvl7pPr>
            <a:lvl8pPr marL="3199991" indent="0">
              <a:buNone/>
              <a:defRPr sz="2000"/>
            </a:lvl8pPr>
            <a:lvl9pPr marL="3657132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41" indent="0">
              <a:buNone/>
              <a:defRPr sz="1200"/>
            </a:lvl2pPr>
            <a:lvl3pPr marL="914283" indent="0">
              <a:buNone/>
              <a:defRPr sz="1000"/>
            </a:lvl3pPr>
            <a:lvl4pPr marL="1371424" indent="0">
              <a:buNone/>
              <a:defRPr sz="900"/>
            </a:lvl4pPr>
            <a:lvl5pPr marL="1828565" indent="0">
              <a:buNone/>
              <a:defRPr sz="900"/>
            </a:lvl5pPr>
            <a:lvl6pPr marL="2285708" indent="0">
              <a:buNone/>
              <a:defRPr sz="900"/>
            </a:lvl6pPr>
            <a:lvl7pPr marL="2742849" indent="0">
              <a:buNone/>
              <a:defRPr sz="900"/>
            </a:lvl7pPr>
            <a:lvl8pPr marL="3199991" indent="0">
              <a:buNone/>
              <a:defRPr sz="900"/>
            </a:lvl8pPr>
            <a:lvl9pPr marL="365713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BAD8C-D54D-4469-B465-2F6A12FE40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9433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C1F1A-4621-452A-AFD3-885BB9804C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5309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20685-80CE-4DD4-A55F-EE19E6A988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2537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41" indent="0" algn="ctr">
              <a:buNone/>
              <a:defRPr/>
            </a:lvl2pPr>
            <a:lvl3pPr marL="914283" indent="0" algn="ctr">
              <a:buNone/>
              <a:defRPr/>
            </a:lvl3pPr>
            <a:lvl4pPr marL="1371424" indent="0" algn="ctr">
              <a:buNone/>
              <a:defRPr/>
            </a:lvl4pPr>
            <a:lvl5pPr marL="1828565" indent="0" algn="ctr">
              <a:buNone/>
              <a:defRPr/>
            </a:lvl5pPr>
            <a:lvl6pPr marL="2285708" indent="0" algn="ctr">
              <a:buNone/>
              <a:defRPr/>
            </a:lvl6pPr>
            <a:lvl7pPr marL="2742849" indent="0" algn="ctr">
              <a:buNone/>
              <a:defRPr/>
            </a:lvl7pPr>
            <a:lvl8pPr marL="3199991" indent="0" algn="ctr">
              <a:buNone/>
              <a:defRPr/>
            </a:lvl8pPr>
            <a:lvl9pPr marL="365713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255C0-F3B2-417A-838E-65C9C49B88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5993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35578-A72C-46B3-BBD0-FD7B1AE9D9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0779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1" indent="0">
              <a:buNone/>
              <a:defRPr sz="1800"/>
            </a:lvl2pPr>
            <a:lvl3pPr marL="914283" indent="0">
              <a:buNone/>
              <a:defRPr sz="1600"/>
            </a:lvl3pPr>
            <a:lvl4pPr marL="1371424" indent="0">
              <a:buNone/>
              <a:defRPr sz="1400"/>
            </a:lvl4pPr>
            <a:lvl5pPr marL="1828565" indent="0">
              <a:buNone/>
              <a:defRPr sz="1400"/>
            </a:lvl5pPr>
            <a:lvl6pPr marL="2285708" indent="0">
              <a:buNone/>
              <a:defRPr sz="1400"/>
            </a:lvl6pPr>
            <a:lvl7pPr marL="2742849" indent="0">
              <a:buNone/>
              <a:defRPr sz="1400"/>
            </a:lvl7pPr>
            <a:lvl8pPr marL="3199991" indent="0">
              <a:buNone/>
              <a:defRPr sz="1400"/>
            </a:lvl8pPr>
            <a:lvl9pPr marL="3657132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3F43B-990B-465D-AC0F-222F8CBA1D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9644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9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9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6F890-B12B-42AD-B51C-B1382C7F9B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6747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2"/>
            <a:ext cx="5386917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41" indent="0">
              <a:buNone/>
              <a:defRPr sz="2000" b="1"/>
            </a:lvl2pPr>
            <a:lvl3pPr marL="914283" indent="0">
              <a:buNone/>
              <a:defRPr sz="1800" b="1"/>
            </a:lvl3pPr>
            <a:lvl4pPr marL="1371424" indent="0">
              <a:buNone/>
              <a:defRPr sz="1600" b="1"/>
            </a:lvl4pPr>
            <a:lvl5pPr marL="1828565" indent="0">
              <a:buNone/>
              <a:defRPr sz="1600" b="1"/>
            </a:lvl5pPr>
            <a:lvl6pPr marL="2285708" indent="0">
              <a:buNone/>
              <a:defRPr sz="1600" b="1"/>
            </a:lvl6pPr>
            <a:lvl7pPr marL="2742849" indent="0">
              <a:buNone/>
              <a:defRPr sz="1600" b="1"/>
            </a:lvl7pPr>
            <a:lvl8pPr marL="3199991" indent="0">
              <a:buNone/>
              <a:defRPr sz="1600" b="1"/>
            </a:lvl8pPr>
            <a:lvl9pPr marL="365713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2"/>
            <a:ext cx="5389033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41" indent="0">
              <a:buNone/>
              <a:defRPr sz="2000" b="1"/>
            </a:lvl2pPr>
            <a:lvl3pPr marL="914283" indent="0">
              <a:buNone/>
              <a:defRPr sz="1800" b="1"/>
            </a:lvl3pPr>
            <a:lvl4pPr marL="1371424" indent="0">
              <a:buNone/>
              <a:defRPr sz="1600" b="1"/>
            </a:lvl4pPr>
            <a:lvl5pPr marL="1828565" indent="0">
              <a:buNone/>
              <a:defRPr sz="1600" b="1"/>
            </a:lvl5pPr>
            <a:lvl6pPr marL="2285708" indent="0">
              <a:buNone/>
              <a:defRPr sz="1600" b="1"/>
            </a:lvl6pPr>
            <a:lvl7pPr marL="2742849" indent="0">
              <a:buNone/>
              <a:defRPr sz="1600" b="1"/>
            </a:lvl7pPr>
            <a:lvl8pPr marL="3199991" indent="0">
              <a:buNone/>
              <a:defRPr sz="1600" b="1"/>
            </a:lvl8pPr>
            <a:lvl9pPr marL="365713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DE658-A3B5-49AB-9B5C-DCDACF2914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5725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D435C-C8A9-404B-ACEB-36B84AF2BC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8374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60508-AB2E-468E-A62D-BB3718C43F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988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1" indent="0">
              <a:buNone/>
              <a:defRPr sz="1200"/>
            </a:lvl2pPr>
            <a:lvl3pPr marL="914283" indent="0">
              <a:buNone/>
              <a:defRPr sz="1000"/>
            </a:lvl3pPr>
            <a:lvl4pPr marL="1371424" indent="0">
              <a:buNone/>
              <a:defRPr sz="900"/>
            </a:lvl4pPr>
            <a:lvl5pPr marL="1828565" indent="0">
              <a:buNone/>
              <a:defRPr sz="900"/>
            </a:lvl5pPr>
            <a:lvl6pPr marL="2285708" indent="0">
              <a:buNone/>
              <a:defRPr sz="900"/>
            </a:lvl6pPr>
            <a:lvl7pPr marL="2742849" indent="0">
              <a:buNone/>
              <a:defRPr sz="900"/>
            </a:lvl7pPr>
            <a:lvl8pPr marL="3199991" indent="0">
              <a:buNone/>
              <a:defRPr sz="900"/>
            </a:lvl8pPr>
            <a:lvl9pPr marL="365713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435A6-1124-487B-96BA-5594B43ED4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3338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57141" indent="0">
              <a:buNone/>
              <a:defRPr sz="2900"/>
            </a:lvl2pPr>
            <a:lvl3pPr marL="914283" indent="0">
              <a:buNone/>
              <a:defRPr sz="2300"/>
            </a:lvl3pPr>
            <a:lvl4pPr marL="1371424" indent="0">
              <a:buNone/>
              <a:defRPr sz="2000"/>
            </a:lvl4pPr>
            <a:lvl5pPr marL="1828565" indent="0">
              <a:buNone/>
              <a:defRPr sz="2000"/>
            </a:lvl5pPr>
            <a:lvl6pPr marL="2285708" indent="0">
              <a:buNone/>
              <a:defRPr sz="2000"/>
            </a:lvl6pPr>
            <a:lvl7pPr marL="2742849" indent="0">
              <a:buNone/>
              <a:defRPr sz="2000"/>
            </a:lvl7pPr>
            <a:lvl8pPr marL="3199991" indent="0">
              <a:buNone/>
              <a:defRPr sz="2000"/>
            </a:lvl8pPr>
            <a:lvl9pPr marL="3657132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41" indent="0">
              <a:buNone/>
              <a:defRPr sz="1200"/>
            </a:lvl2pPr>
            <a:lvl3pPr marL="914283" indent="0">
              <a:buNone/>
              <a:defRPr sz="1000"/>
            </a:lvl3pPr>
            <a:lvl4pPr marL="1371424" indent="0">
              <a:buNone/>
              <a:defRPr sz="900"/>
            </a:lvl4pPr>
            <a:lvl5pPr marL="1828565" indent="0">
              <a:buNone/>
              <a:defRPr sz="900"/>
            </a:lvl5pPr>
            <a:lvl6pPr marL="2285708" indent="0">
              <a:buNone/>
              <a:defRPr sz="900"/>
            </a:lvl6pPr>
            <a:lvl7pPr marL="2742849" indent="0">
              <a:buNone/>
              <a:defRPr sz="900"/>
            </a:lvl7pPr>
            <a:lvl8pPr marL="3199991" indent="0">
              <a:buNone/>
              <a:defRPr sz="900"/>
            </a:lvl8pPr>
            <a:lvl9pPr marL="365713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E6795-C7BB-42FA-BA0D-452B438BD3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757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73CE0-7E39-4E73-B31E-EC33239553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9648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80214-5FBC-41B3-9942-BD5F125A91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7888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1219"/>
            <a:ext cx="10363200" cy="14684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5406"/>
            <a:ext cx="8534400" cy="1754188"/>
          </a:xfrm>
        </p:spPr>
        <p:txBody>
          <a:bodyPr/>
          <a:lstStyle>
            <a:lvl1pPr marL="0" indent="0" algn="ctr">
              <a:buNone/>
              <a:defRPr/>
            </a:lvl1pPr>
            <a:lvl2pPr marL="595274" indent="0" algn="ctr">
              <a:buNone/>
              <a:defRPr/>
            </a:lvl2pPr>
            <a:lvl3pPr marL="1190549" indent="0" algn="ctr">
              <a:buNone/>
              <a:defRPr/>
            </a:lvl3pPr>
            <a:lvl4pPr marL="1785823" indent="0" algn="ctr">
              <a:buNone/>
              <a:defRPr/>
            </a:lvl4pPr>
            <a:lvl5pPr marL="2381098" indent="0" algn="ctr">
              <a:buNone/>
              <a:defRPr/>
            </a:lvl5pPr>
            <a:lvl6pPr marL="2976372" indent="0" algn="ctr">
              <a:buNone/>
              <a:defRPr/>
            </a:lvl6pPr>
            <a:lvl7pPr marL="3571646" indent="0" algn="ctr">
              <a:buNone/>
              <a:defRPr/>
            </a:lvl7pPr>
            <a:lvl8pPr marL="4166921" indent="0" algn="ctr">
              <a:buNone/>
              <a:defRPr/>
            </a:lvl8pPr>
            <a:lvl9pPr marL="476219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7AFFC-0E87-4F70-80B8-AB4845C8E0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6775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62E8C-08F8-44A5-9809-6BB455FD18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8666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8"/>
            <a:ext cx="10363200" cy="1361281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7110"/>
            <a:ext cx="10363200" cy="1500188"/>
          </a:xfrm>
        </p:spPr>
        <p:txBody>
          <a:bodyPr anchor="b"/>
          <a:lstStyle>
            <a:lvl1pPr marL="0" indent="0">
              <a:buNone/>
              <a:defRPr sz="2600"/>
            </a:lvl1pPr>
            <a:lvl2pPr marL="595274" indent="0">
              <a:buNone/>
              <a:defRPr sz="2300"/>
            </a:lvl2pPr>
            <a:lvl3pPr marL="1190549" indent="0">
              <a:buNone/>
              <a:defRPr sz="2100"/>
            </a:lvl3pPr>
            <a:lvl4pPr marL="1785823" indent="0">
              <a:buNone/>
              <a:defRPr sz="1800"/>
            </a:lvl4pPr>
            <a:lvl5pPr marL="2381098" indent="0">
              <a:buNone/>
              <a:defRPr sz="1800"/>
            </a:lvl5pPr>
            <a:lvl6pPr marL="2976372" indent="0">
              <a:buNone/>
              <a:defRPr sz="1800"/>
            </a:lvl6pPr>
            <a:lvl7pPr marL="3571646" indent="0">
              <a:buNone/>
              <a:defRPr sz="1800"/>
            </a:lvl7pPr>
            <a:lvl8pPr marL="4166921" indent="0">
              <a:buNone/>
              <a:defRPr sz="1800"/>
            </a:lvl8pPr>
            <a:lvl9pPr marL="4762195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D0DDA-5972-478D-A489-8BCB118B5C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3887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99406"/>
            <a:ext cx="5384800" cy="452636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99406"/>
            <a:ext cx="5384800" cy="452636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6D447-B827-45F3-AAB5-C51882F264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5879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907"/>
            <a:ext cx="5386917" cy="63896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5274" indent="0">
              <a:buNone/>
              <a:defRPr sz="2600" b="1"/>
            </a:lvl2pPr>
            <a:lvl3pPr marL="1190549" indent="0">
              <a:buNone/>
              <a:defRPr sz="2300" b="1"/>
            </a:lvl3pPr>
            <a:lvl4pPr marL="1785823" indent="0">
              <a:buNone/>
              <a:defRPr sz="2100" b="1"/>
            </a:lvl4pPr>
            <a:lvl5pPr marL="2381098" indent="0">
              <a:buNone/>
              <a:defRPr sz="2100" b="1"/>
            </a:lvl5pPr>
            <a:lvl6pPr marL="2976372" indent="0">
              <a:buNone/>
              <a:defRPr sz="2100" b="1"/>
            </a:lvl6pPr>
            <a:lvl7pPr marL="3571646" indent="0">
              <a:buNone/>
              <a:defRPr sz="2100" b="1"/>
            </a:lvl7pPr>
            <a:lvl8pPr marL="4166921" indent="0">
              <a:buNone/>
              <a:defRPr sz="2100" b="1"/>
            </a:lvl8pPr>
            <a:lvl9pPr marL="476219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95089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907"/>
            <a:ext cx="5389033" cy="63896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5274" indent="0">
              <a:buNone/>
              <a:defRPr sz="2600" b="1"/>
            </a:lvl2pPr>
            <a:lvl3pPr marL="1190549" indent="0">
              <a:buNone/>
              <a:defRPr sz="2300" b="1"/>
            </a:lvl3pPr>
            <a:lvl4pPr marL="1785823" indent="0">
              <a:buNone/>
              <a:defRPr sz="2100" b="1"/>
            </a:lvl4pPr>
            <a:lvl5pPr marL="2381098" indent="0">
              <a:buNone/>
              <a:defRPr sz="2100" b="1"/>
            </a:lvl5pPr>
            <a:lvl6pPr marL="2976372" indent="0">
              <a:buNone/>
              <a:defRPr sz="2100" b="1"/>
            </a:lvl6pPr>
            <a:lvl7pPr marL="3571646" indent="0">
              <a:buNone/>
              <a:defRPr sz="2100" b="1"/>
            </a:lvl7pPr>
            <a:lvl8pPr marL="4166921" indent="0">
              <a:buNone/>
              <a:defRPr sz="2100" b="1"/>
            </a:lvl8pPr>
            <a:lvl9pPr marL="476219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3" cy="395089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AE622-5AFF-4DA6-B911-98D791180A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7669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A40E1-68CA-431D-8FFB-EC41C11073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281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9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9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9B9B1-0056-4594-946C-79D58B2FAE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2319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844"/>
            <a:ext cx="4011084" cy="116086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844"/>
            <a:ext cx="6815667" cy="5851923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4704"/>
            <a:ext cx="4011084" cy="4691063"/>
          </a:xfrm>
        </p:spPr>
        <p:txBody>
          <a:bodyPr/>
          <a:lstStyle>
            <a:lvl1pPr marL="0" indent="0">
              <a:buNone/>
              <a:defRPr sz="1800"/>
            </a:lvl1pPr>
            <a:lvl2pPr marL="595274" indent="0">
              <a:buNone/>
              <a:defRPr sz="1600"/>
            </a:lvl2pPr>
            <a:lvl3pPr marL="1190549" indent="0">
              <a:buNone/>
              <a:defRPr sz="1300"/>
            </a:lvl3pPr>
            <a:lvl4pPr marL="1785823" indent="0">
              <a:buNone/>
              <a:defRPr sz="1200"/>
            </a:lvl4pPr>
            <a:lvl5pPr marL="2381098" indent="0">
              <a:buNone/>
              <a:defRPr sz="1200"/>
            </a:lvl5pPr>
            <a:lvl6pPr marL="2976372" indent="0">
              <a:buNone/>
              <a:defRPr sz="1200"/>
            </a:lvl6pPr>
            <a:lvl7pPr marL="3571646" indent="0">
              <a:buNone/>
              <a:defRPr sz="1200"/>
            </a:lvl7pPr>
            <a:lvl8pPr marL="4166921" indent="0">
              <a:buNone/>
              <a:defRPr sz="1200"/>
            </a:lvl8pPr>
            <a:lvl9pPr marL="476219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3832F-B946-4883-952A-A7F1EBC4B2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0624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205"/>
            <a:ext cx="7315200" cy="56753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3173"/>
            <a:ext cx="7315200" cy="4113609"/>
          </a:xfrm>
        </p:spPr>
        <p:txBody>
          <a:bodyPr/>
          <a:lstStyle>
            <a:lvl1pPr marL="0" indent="0">
              <a:buNone/>
              <a:defRPr sz="4200"/>
            </a:lvl1pPr>
            <a:lvl2pPr marL="595274" indent="0">
              <a:buNone/>
              <a:defRPr sz="3600"/>
            </a:lvl2pPr>
            <a:lvl3pPr marL="1190549" indent="0">
              <a:buNone/>
              <a:defRPr sz="3100"/>
            </a:lvl3pPr>
            <a:lvl4pPr marL="1785823" indent="0">
              <a:buNone/>
              <a:defRPr sz="2600"/>
            </a:lvl4pPr>
            <a:lvl5pPr marL="2381098" indent="0">
              <a:buNone/>
              <a:defRPr sz="2600"/>
            </a:lvl5pPr>
            <a:lvl6pPr marL="2976372" indent="0">
              <a:buNone/>
              <a:defRPr sz="2600"/>
            </a:lvl6pPr>
            <a:lvl7pPr marL="3571646" indent="0">
              <a:buNone/>
              <a:defRPr sz="2600"/>
            </a:lvl7pPr>
            <a:lvl8pPr marL="4166921" indent="0">
              <a:buNone/>
              <a:defRPr sz="2600"/>
            </a:lvl8pPr>
            <a:lvl9pPr marL="4762195" indent="0">
              <a:buNone/>
              <a:defRPr sz="26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736"/>
            <a:ext cx="7315200" cy="803671"/>
          </a:xfrm>
        </p:spPr>
        <p:txBody>
          <a:bodyPr/>
          <a:lstStyle>
            <a:lvl1pPr marL="0" indent="0">
              <a:buNone/>
              <a:defRPr sz="1800"/>
            </a:lvl1pPr>
            <a:lvl2pPr marL="595274" indent="0">
              <a:buNone/>
              <a:defRPr sz="1600"/>
            </a:lvl2pPr>
            <a:lvl3pPr marL="1190549" indent="0">
              <a:buNone/>
              <a:defRPr sz="1300"/>
            </a:lvl3pPr>
            <a:lvl4pPr marL="1785823" indent="0">
              <a:buNone/>
              <a:defRPr sz="1200"/>
            </a:lvl4pPr>
            <a:lvl5pPr marL="2381098" indent="0">
              <a:buNone/>
              <a:defRPr sz="1200"/>
            </a:lvl5pPr>
            <a:lvl6pPr marL="2976372" indent="0">
              <a:buNone/>
              <a:defRPr sz="1200"/>
            </a:lvl6pPr>
            <a:lvl7pPr marL="3571646" indent="0">
              <a:buNone/>
              <a:defRPr sz="1200"/>
            </a:lvl7pPr>
            <a:lvl8pPr marL="4166921" indent="0">
              <a:buNone/>
              <a:defRPr sz="1200"/>
            </a:lvl8pPr>
            <a:lvl9pPr marL="476219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9C525-D616-4CF0-A109-52B770BB4A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9710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63180-75FE-449A-AE8E-F33479D49F6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896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3844"/>
            <a:ext cx="2743200" cy="58519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3844"/>
            <a:ext cx="8026400" cy="58519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FBC74-225E-4C45-8720-0E0DD66A82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3155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3844"/>
            <a:ext cx="10972800" cy="58519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219EF-A072-45F0-8D76-51776F00AB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221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2"/>
            <a:ext cx="5386917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41" indent="0">
              <a:buNone/>
              <a:defRPr sz="2000" b="1"/>
            </a:lvl2pPr>
            <a:lvl3pPr marL="914283" indent="0">
              <a:buNone/>
              <a:defRPr sz="1800" b="1"/>
            </a:lvl3pPr>
            <a:lvl4pPr marL="1371424" indent="0">
              <a:buNone/>
              <a:defRPr sz="1600" b="1"/>
            </a:lvl4pPr>
            <a:lvl5pPr marL="1828565" indent="0">
              <a:buNone/>
              <a:defRPr sz="1600" b="1"/>
            </a:lvl5pPr>
            <a:lvl6pPr marL="2285708" indent="0">
              <a:buNone/>
              <a:defRPr sz="1600" b="1"/>
            </a:lvl6pPr>
            <a:lvl7pPr marL="2742849" indent="0">
              <a:buNone/>
              <a:defRPr sz="1600" b="1"/>
            </a:lvl7pPr>
            <a:lvl8pPr marL="3199991" indent="0">
              <a:buNone/>
              <a:defRPr sz="1600" b="1"/>
            </a:lvl8pPr>
            <a:lvl9pPr marL="365713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2"/>
            <a:ext cx="5389033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41" indent="0">
              <a:buNone/>
              <a:defRPr sz="2000" b="1"/>
            </a:lvl2pPr>
            <a:lvl3pPr marL="914283" indent="0">
              <a:buNone/>
              <a:defRPr sz="1800" b="1"/>
            </a:lvl3pPr>
            <a:lvl4pPr marL="1371424" indent="0">
              <a:buNone/>
              <a:defRPr sz="1600" b="1"/>
            </a:lvl4pPr>
            <a:lvl5pPr marL="1828565" indent="0">
              <a:buNone/>
              <a:defRPr sz="1600" b="1"/>
            </a:lvl5pPr>
            <a:lvl6pPr marL="2285708" indent="0">
              <a:buNone/>
              <a:defRPr sz="1600" b="1"/>
            </a:lvl6pPr>
            <a:lvl7pPr marL="2742849" indent="0">
              <a:buNone/>
              <a:defRPr sz="1600" b="1"/>
            </a:lvl7pPr>
            <a:lvl8pPr marL="3199991" indent="0">
              <a:buNone/>
              <a:defRPr sz="1600" b="1"/>
            </a:lvl8pPr>
            <a:lvl9pPr marL="365713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1" indent="0">
              <a:buNone/>
              <a:defRPr sz="1200"/>
            </a:lvl2pPr>
            <a:lvl3pPr marL="914283" indent="0">
              <a:buNone/>
              <a:defRPr sz="1000"/>
            </a:lvl3pPr>
            <a:lvl4pPr marL="1371424" indent="0">
              <a:buNone/>
              <a:defRPr sz="900"/>
            </a:lvl4pPr>
            <a:lvl5pPr marL="1828565" indent="0">
              <a:buNone/>
              <a:defRPr sz="900"/>
            </a:lvl5pPr>
            <a:lvl6pPr marL="2285708" indent="0">
              <a:buNone/>
              <a:defRPr sz="900"/>
            </a:lvl6pPr>
            <a:lvl7pPr marL="2742849" indent="0">
              <a:buNone/>
              <a:defRPr sz="900"/>
            </a:lvl7pPr>
            <a:lvl8pPr marL="3199991" indent="0">
              <a:buNone/>
              <a:defRPr sz="900"/>
            </a:lvl8pPr>
            <a:lvl9pPr marL="365713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57141" indent="0">
              <a:buNone/>
              <a:defRPr sz="2900"/>
            </a:lvl2pPr>
            <a:lvl3pPr marL="914283" indent="0">
              <a:buNone/>
              <a:defRPr sz="2300"/>
            </a:lvl3pPr>
            <a:lvl4pPr marL="1371424" indent="0">
              <a:buNone/>
              <a:defRPr sz="2000"/>
            </a:lvl4pPr>
            <a:lvl5pPr marL="1828565" indent="0">
              <a:buNone/>
              <a:defRPr sz="2000"/>
            </a:lvl5pPr>
            <a:lvl6pPr marL="2285708" indent="0">
              <a:buNone/>
              <a:defRPr sz="2000"/>
            </a:lvl6pPr>
            <a:lvl7pPr marL="2742849" indent="0">
              <a:buNone/>
              <a:defRPr sz="2000"/>
            </a:lvl7pPr>
            <a:lvl8pPr marL="3199991" indent="0">
              <a:buNone/>
              <a:defRPr sz="2000"/>
            </a:lvl8pPr>
            <a:lvl9pPr marL="365713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41" indent="0">
              <a:buNone/>
              <a:defRPr sz="1200"/>
            </a:lvl2pPr>
            <a:lvl3pPr marL="914283" indent="0">
              <a:buNone/>
              <a:defRPr sz="1000"/>
            </a:lvl3pPr>
            <a:lvl4pPr marL="1371424" indent="0">
              <a:buNone/>
              <a:defRPr sz="900"/>
            </a:lvl4pPr>
            <a:lvl5pPr marL="1828565" indent="0">
              <a:buNone/>
              <a:defRPr sz="900"/>
            </a:lvl5pPr>
            <a:lvl6pPr marL="2285708" indent="0">
              <a:buNone/>
              <a:defRPr sz="900"/>
            </a:lvl6pPr>
            <a:lvl7pPr marL="2742849" indent="0">
              <a:buNone/>
              <a:defRPr sz="900"/>
            </a:lvl7pPr>
            <a:lvl8pPr marL="3199991" indent="0">
              <a:buNone/>
              <a:defRPr sz="900"/>
            </a:lvl8pPr>
            <a:lvl9pPr marL="365713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28" tIns="45715" rIns="91428" bIns="45715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28" tIns="45715" rIns="91428" bIns="457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7BF38-B954-4F73-A851-EC63C541FBD2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8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6" indent="-342856" algn="l" defTabSz="914283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6" indent="-285713" algn="l" defTabSz="914283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4" indent="-228571" algn="l" defTabSz="91428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95" indent="-228571" algn="l" defTabSz="91428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37" indent="-228571" algn="l" defTabSz="91428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78" indent="-228571" algn="l" defTabSz="9142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19" indent="-228571" algn="l" defTabSz="9142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62" indent="-228571" algn="l" defTabSz="9142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03" indent="-228571" algn="l" defTabSz="9142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1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3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4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65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08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49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91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32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8000">
              <a:srgbClr val="FFFF00"/>
            </a:gs>
            <a:gs pos="47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5" rIns="91428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5" rIns="91428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5" rIns="91428" bIns="45715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5" rIns="91428" bIns="45715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5" rIns="91428" bIns="45715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12F1DE-699A-425E-84C1-4A6D56751D6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488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4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28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42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5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56" indent="-342856" algn="l" rtl="0" eaLnBrk="0" fontAlgn="base" hangingPunct="0">
        <a:spcBef>
          <a:spcPct val="20000"/>
        </a:spcBef>
        <a:spcAft>
          <a:spcPct val="0"/>
        </a:spcAft>
        <a:buChar char="•"/>
        <a:defRPr sz="3300">
          <a:solidFill>
            <a:schemeClr val="tx1"/>
          </a:solidFill>
          <a:latin typeface="+mn-lt"/>
          <a:ea typeface="+mn-ea"/>
          <a:cs typeface="+mn-cs"/>
        </a:defRPr>
      </a:lvl1pPr>
      <a:lvl2pPr marL="742856" indent="-285713" algn="l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</a:defRPr>
      </a:lvl2pPr>
      <a:lvl3pPr marL="1142854" indent="-228571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3pPr>
      <a:lvl4pPr marL="1599995" indent="-228571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137" indent="-228571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278" indent="-22857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419" indent="-22857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562" indent="-22857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703" indent="-22857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1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3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4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65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08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49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91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32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5" rIns="91428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5" rIns="91428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5" rIns="91428" bIns="45715" numCol="1" anchor="t" anchorCtr="0" compatLnSpc="1">
            <a:prstTxWarp prst="textNoShape">
              <a:avLst/>
            </a:prstTxWarp>
          </a:bodyPr>
          <a:lstStyle>
            <a:lvl1pPr>
              <a:defRPr sz="1400" b="0" i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5" rIns="91428" bIns="45715" numCol="1" anchor="t" anchorCtr="0" compatLnSpc="1">
            <a:prstTxWarp prst="textNoShape">
              <a:avLst/>
            </a:prstTxWarp>
          </a:bodyPr>
          <a:lstStyle>
            <a:lvl1pPr algn="ctr">
              <a:defRPr sz="1400" b="0" i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5" rIns="91428" bIns="45715" numCol="1" anchor="t" anchorCtr="0" compatLnSpc="1">
            <a:prstTxWarp prst="textNoShape">
              <a:avLst/>
            </a:prstTxWarp>
          </a:bodyPr>
          <a:lstStyle>
            <a:lvl1pPr algn="r">
              <a:defRPr sz="1400" b="0" i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1C6B21-551E-4CAD-B7CB-32479032577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1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5pPr>
      <a:lvl6pPr marL="45714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6pPr>
      <a:lvl7pPr marL="91428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7pPr>
      <a:lvl8pPr marL="137142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8pPr>
      <a:lvl9pPr marL="18285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9pPr>
    </p:titleStyle>
    <p:bodyStyle>
      <a:lvl1pPr marL="342856" indent="-342856" algn="l" rtl="0" eaLnBrk="0" fontAlgn="base" hangingPunct="0">
        <a:spcBef>
          <a:spcPct val="20000"/>
        </a:spcBef>
        <a:spcAft>
          <a:spcPct val="0"/>
        </a:spcAft>
        <a:buChar char="•"/>
        <a:defRPr sz="3300">
          <a:solidFill>
            <a:schemeClr val="tx1"/>
          </a:solidFill>
          <a:latin typeface="+mn-lt"/>
          <a:ea typeface="+mn-ea"/>
          <a:cs typeface="+mn-cs"/>
        </a:defRPr>
      </a:lvl1pPr>
      <a:lvl2pPr marL="742856" indent="-285713" algn="l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</a:defRPr>
      </a:lvl2pPr>
      <a:lvl3pPr marL="1142854" indent="-228571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3pPr>
      <a:lvl4pPr marL="1599995" indent="-228571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137" indent="-228571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278" indent="-22857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419" indent="-22857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562" indent="-22857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703" indent="-22857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1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3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4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65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08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49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91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32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3844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9055" tIns="59527" rIns="119055" bIns="5952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99406"/>
            <a:ext cx="10972800" cy="4526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9055" tIns="59527" rIns="119055" bIns="595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4829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9055" tIns="59527" rIns="119055" bIns="59527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4829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9055" tIns="59527" rIns="119055" bIns="59527" numCol="1" anchor="t" anchorCtr="0" compatLnSpc="1">
            <a:prstTxWarp prst="textNoShape">
              <a:avLst/>
            </a:prstTxWarp>
          </a:bodyPr>
          <a:lstStyle>
            <a:lvl1pPr algn="ctr">
              <a:defRPr sz="18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4829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9055" tIns="59527" rIns="119055" bIns="59527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AA465E7-003C-48C1-B927-9FC280BCE297}" type="slidenum">
              <a:rPr 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64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</a:defRPr>
      </a:lvl5pPr>
      <a:lvl6pPr marL="595274" algn="ctr" rtl="0" fontAlgn="base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</a:defRPr>
      </a:lvl6pPr>
      <a:lvl7pPr marL="1190549" algn="ctr" rtl="0" fontAlgn="base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</a:defRPr>
      </a:lvl7pPr>
      <a:lvl8pPr marL="1785823" algn="ctr" rtl="0" fontAlgn="base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</a:defRPr>
      </a:lvl8pPr>
      <a:lvl9pPr marL="2381098" algn="ctr" rtl="0" fontAlgn="base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</a:defRPr>
      </a:lvl9pPr>
    </p:titleStyle>
    <p:bodyStyle>
      <a:lvl1pPr marL="446456" indent="-446456" algn="l" rtl="0" eaLnBrk="0" fontAlgn="base" hangingPunct="0">
        <a:spcBef>
          <a:spcPct val="20000"/>
        </a:spcBef>
        <a:spcAft>
          <a:spcPct val="0"/>
        </a:spcAft>
        <a:buChar char="•"/>
        <a:defRPr sz="4200">
          <a:solidFill>
            <a:schemeClr val="tx1"/>
          </a:solidFill>
          <a:latin typeface="+mn-lt"/>
          <a:ea typeface="+mn-ea"/>
          <a:cs typeface="+mn-cs"/>
        </a:defRPr>
      </a:lvl1pPr>
      <a:lvl2pPr marL="967321" indent="-372047" algn="l" rtl="0" eaLnBrk="0" fontAlgn="base" hangingPunct="0">
        <a:spcBef>
          <a:spcPct val="2000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</a:defRPr>
      </a:lvl2pPr>
      <a:lvl3pPr marL="1488186" indent="-297637" algn="l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</a:defRPr>
      </a:lvl3pPr>
      <a:lvl4pPr marL="2083460" indent="-297637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4pPr>
      <a:lvl5pPr marL="2678735" indent="-297637" algn="l" rtl="0" eaLnBrk="0" fontAlgn="base" hangingPunct="0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5pPr>
      <a:lvl6pPr marL="3274009" indent="-297637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6pPr>
      <a:lvl7pPr marL="3869284" indent="-297637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7pPr>
      <a:lvl8pPr marL="4464558" indent="-297637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8pPr>
      <a:lvl9pPr marL="5059832" indent="-297637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9054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95274" algn="l" defTabSz="119054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90549" algn="l" defTabSz="119054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85823" algn="l" defTabSz="119054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81098" algn="l" defTabSz="119054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76372" algn="l" defTabSz="119054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71646" algn="l" defTabSz="119054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66921" algn="l" defTabSz="119054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62195" algn="l" defTabSz="119054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13" Type="http://schemas.openxmlformats.org/officeDocument/2006/relationships/image" Target="../media/image23.gi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12" Type="http://schemas.openxmlformats.org/officeDocument/2006/relationships/image" Target="../media/image22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Nhu-Co-Bac-Trong-Ngay-Vui-Dai-Thang.mp3" TargetMode="External"/><Relationship Id="rId6" Type="http://schemas.openxmlformats.org/officeDocument/2006/relationships/image" Target="../media/image16.wmf"/><Relationship Id="rId11" Type="http://schemas.openxmlformats.org/officeDocument/2006/relationships/image" Target="../media/image21.gif"/><Relationship Id="rId5" Type="http://schemas.openxmlformats.org/officeDocument/2006/relationships/image" Target="../media/image15.wmf"/><Relationship Id="rId10" Type="http://schemas.openxmlformats.org/officeDocument/2006/relationships/image" Target="../media/image20.png"/><Relationship Id="rId4" Type="http://schemas.openxmlformats.org/officeDocument/2006/relationships/image" Target="../media/image14.wmf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WordArt 12"/>
          <p:cNvSpPr>
            <a:spLocks noChangeArrowheads="1" noChangeShapeType="1" noTextEdit="1"/>
          </p:cNvSpPr>
          <p:nvPr/>
        </p:nvSpPr>
        <p:spPr bwMode="auto">
          <a:xfrm>
            <a:off x="1314897" y="2366084"/>
            <a:ext cx="9982200" cy="3114426"/>
          </a:xfrm>
          <a:prstGeom prst="rect">
            <a:avLst/>
          </a:prstGeom>
        </p:spPr>
        <p:txBody>
          <a:bodyPr wrap="none" lIns="91428" tIns="45715" rIns="91428" bIns="45715" fromWordArt="1">
            <a:prstTxWarp prst="textDeflateBottom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err="1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Đề</a:t>
            </a:r>
            <a:r>
              <a:rPr lang="en-US" sz="3600" kern="10" dirty="0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tài</a:t>
            </a:r>
            <a:r>
              <a:rPr lang="en-US" sz="3600" kern="10" dirty="0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3600" kern="10" dirty="0" err="1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Vẽ</a:t>
            </a:r>
            <a:r>
              <a:rPr lang="en-US" sz="3600" kern="10" dirty="0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chân</a:t>
            </a:r>
            <a:r>
              <a:rPr lang="en-US" sz="3600" kern="10" dirty="0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dung </a:t>
            </a:r>
            <a:r>
              <a:rPr lang="en-US" sz="3600" kern="10" dirty="0" err="1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bạn</a:t>
            </a:r>
            <a:r>
              <a:rPr lang="en-US" sz="3600" kern="10" dirty="0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thân</a:t>
            </a:r>
            <a:endParaRPr lang="vi-VN" sz="3600" kern="10" dirty="0">
              <a:ln w="1841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63500" algn="tl" rotWithShape="0">
                  <a:srgbClr val="000000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4342" name="Picture 2" descr="Picture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0111">
            <a:off x="-47291" y="1"/>
            <a:ext cx="704851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3" descr="Picture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5189" y="5286625"/>
            <a:ext cx="704851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4" descr="Picture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5189" y="95500"/>
            <a:ext cx="704851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5" descr="Picture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850702" y="5732380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6" descr="Picture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762782" y="-544180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7" descr="Picture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91" y="2362201"/>
            <a:ext cx="6858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9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793" y="2975058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2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383" y="2671011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13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36220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14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15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63" y="160421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Picture 16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939" y="259080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4" name="Picture 17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627" y="352424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5" name="Picture 23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4219575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6" name="Picture 24" descr="729747d8za2kbusq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91" y="5181600"/>
            <a:ext cx="3048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7" name="Picture 7" descr="Picture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9791" y="2492625"/>
            <a:ext cx="6858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8" name="Picture 9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5969083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9" name="Picture 9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471" y="4442159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0" name="Picture 9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843" y="4442159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1" name="Picture 9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121" y="435610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9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563" y="5772149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54825" y="1681105"/>
            <a:ext cx="7663427" cy="646331"/>
          </a:xfrm>
          <a:prstGeom prst="rect">
            <a:avLst/>
          </a:prstGeom>
        </p:spPr>
        <p:txBody>
          <a:bodyPr wrap="square" lIns="91428" tIns="45715" rIns="91428" bIns="45715">
            <a:spAutoFit/>
          </a:bodyPr>
          <a:lstStyle/>
          <a:p>
            <a:pPr lvl="0" algn="ctr"/>
            <a:r>
              <a:rPr lang="en-US" sz="3600" b="1" spc="49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H" pitchFamily="34" charset="0"/>
                <a:cs typeface="Times New Roman" pitchFamily="18" charset="0"/>
              </a:rPr>
              <a:t>LĨNH VỰC PHÁT TRIỂN THẨM MỸ</a:t>
            </a:r>
          </a:p>
        </p:txBody>
      </p:sp>
      <p:sp>
        <p:nvSpPr>
          <p:cNvPr id="3" name="Rectangle 2"/>
          <p:cNvSpPr/>
          <p:nvPr/>
        </p:nvSpPr>
        <p:spPr>
          <a:xfrm>
            <a:off x="2849563" y="4737100"/>
            <a:ext cx="6324600" cy="923320"/>
          </a:xfrm>
          <a:prstGeom prst="rect">
            <a:avLst/>
          </a:prstGeom>
        </p:spPr>
        <p:txBody>
          <a:bodyPr wrap="square" lIns="91428" tIns="45715" rIns="91428" bIns="45715">
            <a:spAutoFit/>
          </a:bodyPr>
          <a:lstStyle/>
          <a:p>
            <a:pPr lvl="0" algn="ctr"/>
            <a:r>
              <a:rPr lang="en-US" sz="5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LỚP MGL A3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74805" y="654591"/>
            <a:ext cx="6389771" cy="800213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pPr algn="ctr"/>
            <a:r>
              <a:rPr lang="en-US" sz="23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UBND PHƯỜNG VIỆT HƯNG</a:t>
            </a:r>
          </a:p>
          <a:p>
            <a:pPr algn="ctr"/>
            <a:r>
              <a:rPr lang="en-US" sz="23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 MẦM NON GIANG BIÊN</a:t>
            </a:r>
          </a:p>
        </p:txBody>
      </p:sp>
    </p:spTree>
    <p:extLst>
      <p:ext uri="{BB962C8B-B14F-4D97-AF65-F5344CB8AC3E}">
        <p14:creationId xmlns:p14="http://schemas.microsoft.com/office/powerpoint/2010/main" val="4061694564"/>
      </p:ext>
    </p:extLst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1" name="Picture 2" descr="C:\Users\Administrator\Downloads\Phượng Béo. jb [09-09-2023 16_55]\23eea8d0fef22bac72e31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lbum Tuyển Tập Nhạc Không Lời Hay (Vol.1) - V.A, Nghe album tải nhạc MP3 dragon_smex.mp3">
            <a:hlinkClick r:id="" action="ppaction://media"/>
            <a:extLst>
              <a:ext uri="{FF2B5EF4-FFF2-40B4-BE49-F238E27FC236}">
                <a16:creationId xmlns:a16="http://schemas.microsoft.com/office/drawing/2014/main" id="{6B4D7358-61AC-4FEE-877D-36C7B6198A2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501.475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63200" y="13858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061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8788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WordArt 3"/>
          <p:cNvSpPr>
            <a:spLocks noChangeArrowheads="1" noChangeShapeType="1" noTextEdit="1"/>
          </p:cNvSpPr>
          <p:nvPr/>
        </p:nvSpPr>
        <p:spPr bwMode="auto">
          <a:xfrm>
            <a:off x="1524004" y="1981200"/>
            <a:ext cx="5257796" cy="1295400"/>
          </a:xfrm>
          <a:prstGeom prst="rect">
            <a:avLst/>
          </a:prstGeom>
        </p:spPr>
        <p:txBody>
          <a:bodyPr wrap="none" lIns="91428" tIns="45715" rIns="91428" bIns="45715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kern="10" spc="-359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Nhận</a:t>
            </a:r>
            <a:r>
              <a:rPr lang="en-US" sz="3600" b="1" i="1" kern="10" spc="-359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spc="-359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xét</a:t>
            </a:r>
            <a:r>
              <a:rPr lang="en-US" sz="3600" b="1" i="1" kern="10" spc="-359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spc="-359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sản</a:t>
            </a:r>
            <a:r>
              <a:rPr lang="en-US" sz="3600" b="1" i="1" kern="10" spc="-359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spc="-359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phẩm</a:t>
            </a:r>
            <a:endParaRPr lang="en-US" sz="3600" b="1" i="1" kern="10" spc="-359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9460" name="Picture 409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4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10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4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411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4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412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4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413" descr="Butterfly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51816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414" descr="Butterfly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1054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415" descr="Butterfly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8768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35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0" y="75468"/>
            <a:ext cx="12192000" cy="6858000"/>
          </a:xfrm>
          <a:prstGeom prst="rect">
            <a:avLst/>
          </a:prstGeom>
          <a:gradFill rotWithShape="1">
            <a:gsLst>
              <a:gs pos="0">
                <a:srgbClr val="66FF99"/>
              </a:gs>
              <a:gs pos="100000">
                <a:srgbClr val="2F764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5" rIns="91428" bIns="45715" anchor="ctr"/>
          <a:lstStyle/>
          <a:p>
            <a:endParaRPr lang="en-US"/>
          </a:p>
        </p:txBody>
      </p:sp>
      <p:grpSp>
        <p:nvGrpSpPr>
          <p:cNvPr id="19459" name="Group 7"/>
          <p:cNvGrpSpPr>
            <a:grpSpLocks/>
          </p:cNvGrpSpPr>
          <p:nvPr/>
        </p:nvGrpSpPr>
        <p:grpSpPr bwMode="auto">
          <a:xfrm>
            <a:off x="954" y="0"/>
            <a:ext cx="11887201" cy="6858000"/>
            <a:chOff x="48" y="-6"/>
            <a:chExt cx="5631" cy="4271"/>
          </a:xfrm>
        </p:grpSpPr>
        <p:pic>
          <p:nvPicPr>
            <p:cNvPr id="19476" name="Picture 15" descr="XMSTRER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44" y="672"/>
              <a:ext cx="139" cy="2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7" name="Picture 15" descr="XMSTRER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5" y="480"/>
              <a:ext cx="143" cy="3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8" name="Picture 15" descr="XMSTRER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839" y="-1769"/>
              <a:ext cx="177" cy="3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9" name="Picture 7" descr="CRNRC40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" y="-6"/>
              <a:ext cx="951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0" name="Picture 8" descr="CRNRC40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" y="0"/>
              <a:ext cx="876" cy="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1" name="Picture 9" descr="CRNRC40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9" y="3552"/>
              <a:ext cx="960" cy="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2" name="Picture 10" descr="CRNRC40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614"/>
              <a:ext cx="1008" cy="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3" name="Picture 15" descr="XMSTRER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813" y="2264"/>
              <a:ext cx="176" cy="3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460" name="Picture 16" descr="hoa dep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86088" y="269343"/>
            <a:ext cx="1117601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7" descr="hoa dep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325922" y="411326"/>
            <a:ext cx="1117601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8" descr="WhitecornerFlow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68" y="4828011"/>
            <a:ext cx="2641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9" descr="WhitecornerFlow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293" y="4922784"/>
            <a:ext cx="2641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22" descr="1170269phoexz8m4g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8579644" y="-1371600"/>
            <a:ext cx="457200" cy="381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5" name="Picture 23" descr="1170269phoexz8m4g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836444" y="-1295400"/>
            <a:ext cx="4572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6" name="Picture 24" descr="1170269phoexz8m4g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245644" y="-1295400"/>
            <a:ext cx="4572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3849" name="WordArt 25"/>
          <p:cNvSpPr>
            <a:spLocks noChangeArrowheads="1" noChangeShapeType="1" noTextEdit="1"/>
          </p:cNvSpPr>
          <p:nvPr/>
        </p:nvSpPr>
        <p:spPr bwMode="auto">
          <a:xfrm>
            <a:off x="2210806" y="1922820"/>
            <a:ext cx="7977983" cy="2190695"/>
          </a:xfrm>
          <a:prstGeom prst="rect">
            <a:avLst/>
          </a:prstGeom>
        </p:spPr>
        <p:txBody>
          <a:bodyPr wrap="none" lIns="91428" tIns="45715" rIns="91428" bIns="45715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Kính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chào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tạm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biệt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9468" name="Picture 26" descr="Entertainment-02-june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400" y="4495800"/>
            <a:ext cx="2336801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27" descr="659204qfhni5vgxw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983707" y="-152400"/>
            <a:ext cx="76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28" descr="659204qfhni5vgxw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669507" y="4876800"/>
            <a:ext cx="76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29" descr="659204qfhni5vgxw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936707" y="-304800"/>
            <a:ext cx="76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30" descr="659204qfhni5vgxw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75" y="3282618"/>
            <a:ext cx="101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3" name="Picture 31" descr="659204qfhni5vgxw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0101" y="3360648"/>
            <a:ext cx="101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4" name="Picture 32" descr="659204qfhni5vgxw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479507" y="4953000"/>
            <a:ext cx="76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3858" name="Nhu-Co-Bac-Trong-Ngay-Vui-Dai-Tha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931" y="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578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3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3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38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3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63515" fill="hold"/>
                                        <p:tgtEl>
                                          <p:spTgt spid="3338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3858"/>
                </p:tgtEl>
              </p:cMediaNode>
            </p:audio>
          </p:childTnLst>
        </p:cTn>
      </p:par>
    </p:tnLst>
    <p:bldLst>
      <p:bldP spid="3338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09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4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10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4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411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4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412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4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413" descr="Butterfly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51816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414" descr="Butterfly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1054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415" descr="Butterfly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8768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WordArt 3"/>
          <p:cNvSpPr>
            <a:spLocks noChangeArrowheads="1" noChangeShapeType="1" noTextEdit="1"/>
          </p:cNvSpPr>
          <p:nvPr/>
        </p:nvSpPr>
        <p:spPr bwMode="auto">
          <a:xfrm>
            <a:off x="388147" y="1252538"/>
            <a:ext cx="7467600" cy="3657600"/>
          </a:xfrm>
          <a:prstGeom prst="rect">
            <a:avLst/>
          </a:prstGeom>
        </p:spPr>
        <p:txBody>
          <a:bodyPr wrap="none" lIns="91428" tIns="45715" rIns="91428" bIns="45715" fromWordArt="1">
            <a:prstTxWarp prst="textArchUpPour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kern="10" spc="-359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Ổn</a:t>
            </a:r>
            <a:r>
              <a:rPr lang="en-US" sz="3600" b="1" i="1" kern="10" spc="-359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spc="-359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định</a:t>
            </a:r>
            <a:r>
              <a:rPr lang="en-US" sz="3600" b="1" i="1" kern="10" spc="-359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spc="-359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tổ</a:t>
            </a:r>
            <a:r>
              <a:rPr lang="en-US" sz="3600" b="1" i="1" kern="10" spc="-359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spc="-359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chức</a:t>
            </a:r>
            <a:endParaRPr lang="en-US" sz="3600" b="1" i="1" kern="10" spc="-359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03504" y="2665840"/>
            <a:ext cx="3036885" cy="523210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43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ạo hình vẽ chân dung bạn trai bạn gái - YouTube">
            <a:extLst>
              <a:ext uri="{FF2B5EF4-FFF2-40B4-BE49-F238E27FC236}">
                <a16:creationId xmlns:a16="http://schemas.microsoft.com/office/drawing/2014/main" id="{4D5EB6EB-77BE-4869-AD25-F1B4900B18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9" r="8479"/>
          <a:stretch/>
        </p:blipFill>
        <p:spPr bwMode="auto">
          <a:xfrm>
            <a:off x="16239" y="0"/>
            <a:ext cx="12175761" cy="681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199985"/>
      </p:ext>
    </p:ext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Users\Administrator\Downloads\Phượng Béo. jb [09-09-2023 16_55]\23b4e281b4a361fd38b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89"/>
            <a:ext cx="12192000" cy="6512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7131729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C:\Users\Administrator\Downloads\34d2f00dab2f7e71273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2"/>
            <a:ext cx="12192000" cy="744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2733048"/>
      </p:ext>
    </p:extLst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8" name="Picture 2" descr="C:\Users\Administrator\Downloads\Phượng Béo. jb [09-09-2023 16_55]\f38308b65e948bcad28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5412517"/>
      </p:ext>
    </p:extLst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1" name="Picture 2" descr="C:\Users\Administrator\Downloads\Phượng Béo. jb [09-09-2023 16_55]\23eea8d0fef22bac72e3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Administrator\Downloads\Phượng Béo. jb [09-09-2023 16_55]\23b4e281b4a361fd38b23.jpg">
            <a:extLst>
              <a:ext uri="{FF2B5EF4-FFF2-40B4-BE49-F238E27FC236}">
                <a16:creationId xmlns:a16="http://schemas.microsoft.com/office/drawing/2014/main" id="{FA1789F7-ABC9-4781-8DE5-41574BA290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3" r="7937"/>
          <a:stretch/>
        </p:blipFill>
        <p:spPr bwMode="auto">
          <a:xfrm>
            <a:off x="7239000" y="3841747"/>
            <a:ext cx="4724400" cy="300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2691629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WordArt 3"/>
          <p:cNvSpPr>
            <a:spLocks noChangeArrowheads="1" noChangeShapeType="1" noTextEdit="1"/>
          </p:cNvSpPr>
          <p:nvPr/>
        </p:nvSpPr>
        <p:spPr bwMode="auto">
          <a:xfrm>
            <a:off x="1181101" y="2154383"/>
            <a:ext cx="5562600" cy="1295400"/>
          </a:xfrm>
          <a:prstGeom prst="rect">
            <a:avLst/>
          </a:prstGeom>
        </p:spPr>
        <p:txBody>
          <a:bodyPr wrap="none" lIns="91428" tIns="45715" rIns="91428" bIns="45715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spc="-359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Hỏi</a:t>
            </a:r>
            <a:r>
              <a:rPr lang="en-US" sz="3600" b="1" i="1" kern="10" spc="-359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 ý </a:t>
            </a:r>
            <a:r>
              <a:rPr lang="en-US" sz="3600" b="1" i="1" kern="10" spc="-359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tưởng</a:t>
            </a:r>
            <a:r>
              <a:rPr lang="en-US" sz="3600" b="1" i="1" kern="10" spc="-359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spc="-359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trẻ</a:t>
            </a:r>
            <a:endParaRPr lang="en-US" sz="3600" b="1" i="1" kern="10" spc="-359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9460" name="Picture 409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4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10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4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411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4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412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4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413" descr="Butterfly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51816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414" descr="Butterfly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1054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415" descr="Butterfly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8768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383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7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WordArt 3"/>
          <p:cNvSpPr>
            <a:spLocks noChangeArrowheads="1" noChangeShapeType="1" noTextEdit="1"/>
          </p:cNvSpPr>
          <p:nvPr/>
        </p:nvSpPr>
        <p:spPr bwMode="auto">
          <a:xfrm>
            <a:off x="1828800" y="1524000"/>
            <a:ext cx="4800600" cy="1025525"/>
          </a:xfrm>
          <a:prstGeom prst="rect">
            <a:avLst/>
          </a:prstGeom>
        </p:spPr>
        <p:txBody>
          <a:bodyPr wrap="none" lIns="91428" tIns="45715" rIns="91428" bIns="45715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spc="-359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Trẻ</a:t>
            </a:r>
            <a:r>
              <a:rPr lang="en-US" sz="3600" b="1" i="1" kern="10" spc="-359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spc="-359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thực</a:t>
            </a:r>
            <a:r>
              <a:rPr lang="en-US" sz="3600" b="1" i="1" kern="10" spc="-359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spc="-359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hiện</a:t>
            </a:r>
            <a:endParaRPr lang="en-US" sz="3600" b="1" i="1" kern="10" spc="-359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9460" name="Picture 409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4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10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4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411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4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412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4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413" descr="Butterfly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51816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414" descr="Butterfly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1054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415" descr="Butterfly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8768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818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Avant"/>
        <a:ea typeface=""/>
        <a:cs typeface=""/>
      </a:majorFont>
      <a:minorFont>
        <a:latin typeface=".VnAva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1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1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5122</TotalTime>
  <Words>50</Words>
  <Application>Microsoft Office PowerPoint</Application>
  <PresentationFormat>Widescreen</PresentationFormat>
  <Paragraphs>11</Paragraphs>
  <Slides>12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.VnAvant</vt:lpstr>
      <vt:lpstr>.VnAvantH</vt:lpstr>
      <vt:lpstr>Arial</vt:lpstr>
      <vt:lpstr>Calibri</vt:lpstr>
      <vt:lpstr>Times New Roman</vt:lpstr>
      <vt:lpstr>Office Theme</vt:lpstr>
      <vt:lpstr>2_Default Design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Free Software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Virtual PC</dc:creator>
  <cp:lastModifiedBy>Admin</cp:lastModifiedBy>
  <cp:revision>156</cp:revision>
  <dcterms:created xsi:type="dcterms:W3CDTF">2016-10-23T17:21:39Z</dcterms:created>
  <dcterms:modified xsi:type="dcterms:W3CDTF">2025-09-13T14:58:44Z</dcterms:modified>
</cp:coreProperties>
</file>