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331" r:id="rId3"/>
    <p:sldId id="280" r:id="rId4"/>
    <p:sldId id="315" r:id="rId5"/>
    <p:sldId id="318" r:id="rId6"/>
    <p:sldId id="319" r:id="rId7"/>
    <p:sldId id="317" r:id="rId8"/>
    <p:sldId id="335" r:id="rId9"/>
    <p:sldId id="320" r:id="rId10"/>
    <p:sldId id="325" r:id="rId11"/>
    <p:sldId id="326" r:id="rId12"/>
    <p:sldId id="327" r:id="rId13"/>
    <p:sldId id="324" r:id="rId14"/>
    <p:sldId id="334" r:id="rId15"/>
    <p:sldId id="297" r:id="rId16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CDE"/>
    <a:srgbClr val="B4A4FA"/>
    <a:srgbClr val="FF3300"/>
    <a:srgbClr val="D359CA"/>
    <a:srgbClr val="EB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2" autoAdjust="0"/>
    <p:restoredTop sz="94660"/>
  </p:normalViewPr>
  <p:slideViewPr>
    <p:cSldViewPr>
      <p:cViewPr varScale="1">
        <p:scale>
          <a:sx n="81" d="100"/>
          <a:sy n="81" d="100"/>
        </p:scale>
        <p:origin x="60" y="8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87515-B317-497D-9D67-C39DF20CCC4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657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CBDBF-C6CD-4373-B43B-6627AD0C8F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100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39011-299D-4ABE-9D4E-CAF07D587C2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2721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7CDFD-CA78-4362-9461-C2C046914D9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6376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739CE-A260-48BA-BDC8-74A9A802EB4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2901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D7D2A-159B-458B-99D1-B66D9847586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07858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7FD70-19C2-485C-BACC-00CAA25DF3B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15797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76C16-4A5B-4DF6-84DA-620111027FE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422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0FA4A-AABB-46FD-A6A4-14D3508AB18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97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39939-B79E-46BF-8AEE-15EF3E176C1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6571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B7B8B-AFBE-4456-95AA-8C2AC0A491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39166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934671E-2AD5-4724-BAC8-D9369798CEC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3076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265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8"/>
          <p:cNvSpPr>
            <a:spLocks noChangeArrowheads="1" noChangeShapeType="1" noTextEdit="1"/>
          </p:cNvSpPr>
          <p:nvPr/>
        </p:nvSpPr>
        <p:spPr bwMode="auto">
          <a:xfrm>
            <a:off x="2362201" y="133350"/>
            <a:ext cx="3914775" cy="42953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449"/>
              </a:avLst>
            </a:prstTxWarp>
          </a:bodyPr>
          <a:lstStyle/>
          <a:p>
            <a:pPr algn="ctr"/>
            <a:r>
              <a:rPr lang="vi-VN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VIỆT HƯNG</a:t>
            </a:r>
            <a:endParaRPr lang="vi-VN" b="1" kern="1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 BIÊN</a:t>
            </a:r>
            <a:endParaRPr lang="vi-VN" b="1" kern="1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WordArt 9"/>
          <p:cNvSpPr>
            <a:spLocks noChangeArrowheads="1" noChangeShapeType="1" noTextEdit="1"/>
          </p:cNvSpPr>
          <p:nvPr/>
        </p:nvSpPr>
        <p:spPr bwMode="auto">
          <a:xfrm>
            <a:off x="1905000" y="916504"/>
            <a:ext cx="5106988" cy="5036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3079" name="WordArt 16"/>
          <p:cNvSpPr>
            <a:spLocks noChangeArrowheads="1" noChangeShapeType="1" noTextEdit="1"/>
          </p:cNvSpPr>
          <p:nvPr/>
        </p:nvSpPr>
        <p:spPr bwMode="auto">
          <a:xfrm>
            <a:off x="1600201" y="1428750"/>
            <a:ext cx="4676775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WordArt 10"/>
          <p:cNvSpPr>
            <a:spLocks noChangeArrowheads="1" noChangeShapeType="1" noTextEdit="1"/>
          </p:cNvSpPr>
          <p:nvPr/>
        </p:nvSpPr>
        <p:spPr bwMode="auto">
          <a:xfrm>
            <a:off x="1143000" y="1571625"/>
            <a:ext cx="6401594" cy="6290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</a:t>
            </a:r>
            <a:r>
              <a:rPr lang="en-US" sz="2800" b="1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" dirty="0">
                <a:ln w="9525">
                  <a:solidFill>
                    <a:srgbClr val="99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"TÌNH BẠN"</a:t>
            </a:r>
          </a:p>
        </p:txBody>
      </p:sp>
      <p:sp>
        <p:nvSpPr>
          <p:cNvPr id="3081" name="TextBox 2"/>
          <p:cNvSpPr txBox="1">
            <a:spLocks noChangeArrowheads="1"/>
          </p:cNvSpPr>
          <p:nvPr/>
        </p:nvSpPr>
        <p:spPr bwMode="auto">
          <a:xfrm>
            <a:off x="1791494" y="4200326"/>
            <a:ext cx="533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MGL A3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2971800" y="1153985"/>
            <a:ext cx="800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01" y="2994795"/>
            <a:ext cx="2521449" cy="1840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8192" y="2217318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rủ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thăm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ốm</a:t>
            </a:r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5222392" y="227600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cả</a:t>
            </a:r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650" y="2997916"/>
            <a:ext cx="2330950" cy="1836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 dirty="0"/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2667001" y="800100"/>
            <a:ext cx="7439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34" y="2743200"/>
            <a:ext cx="7848600" cy="24003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7A03E3-4392-4E17-BD1C-C3333DACAC82}"/>
              </a:ext>
            </a:extLst>
          </p:cNvPr>
          <p:cNvSpPr/>
          <p:nvPr/>
        </p:nvSpPr>
        <p:spPr>
          <a:xfrm>
            <a:off x="5106390" y="1798950"/>
            <a:ext cx="3352800" cy="807328"/>
          </a:xfrm>
          <a:prstGeom prst="roundRect">
            <a:avLst/>
          </a:prstGeom>
          <a:solidFill>
            <a:srgbClr val="D359CA"/>
          </a:solidFill>
          <a:ln>
            <a:solidFill>
              <a:srgbClr val="D35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02382" y="203667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B. Cam, </a:t>
            </a:r>
            <a:r>
              <a:rPr lang="en-US" dirty="0" err="1">
                <a:solidFill>
                  <a:schemeClr val="bg1"/>
                </a:solidFill>
              </a:rPr>
              <a:t>Dừa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Kẹo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Bánh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ngọt</a:t>
            </a:r>
            <a:endParaRPr lang="vi-VN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9A4D0E-A774-4917-89CA-866C08787FC8}"/>
              </a:ext>
            </a:extLst>
          </p:cNvPr>
          <p:cNvSpPr/>
          <p:nvPr/>
        </p:nvSpPr>
        <p:spPr>
          <a:xfrm>
            <a:off x="1486395" y="1798950"/>
            <a:ext cx="3352800" cy="807328"/>
          </a:xfrm>
          <a:prstGeom prst="roundRect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99657" y="1879448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A. </a:t>
            </a:r>
            <a:r>
              <a:rPr lang="en-US" dirty="0" err="1">
                <a:solidFill>
                  <a:schemeClr val="bg1"/>
                </a:solidFill>
              </a:rPr>
              <a:t>Khế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Chanh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Sữa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Sữa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đậu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nành</a:t>
            </a:r>
            <a:endParaRPr lang="vi-VN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0" grpId="0" animBg="1"/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3581400" y="519889"/>
            <a:ext cx="822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08370"/>
            <a:ext cx="7467600" cy="26070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D548FF-A71C-41EF-9F92-B6E20D29898E}"/>
              </a:ext>
            </a:extLst>
          </p:cNvPr>
          <p:cNvSpPr/>
          <p:nvPr/>
        </p:nvSpPr>
        <p:spPr>
          <a:xfrm>
            <a:off x="1371600" y="1345942"/>
            <a:ext cx="3352800" cy="807328"/>
          </a:xfrm>
          <a:prstGeom prst="roundRect">
            <a:avLst/>
          </a:prstGeom>
          <a:solidFill>
            <a:srgbClr val="B4A4FA"/>
          </a:solidFill>
          <a:ln>
            <a:solidFill>
              <a:srgbClr val="B4A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1600" y="154795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A. </a:t>
            </a:r>
            <a:r>
              <a:rPr lang="en-US" dirty="0" err="1">
                <a:solidFill>
                  <a:srgbClr val="FF0000"/>
                </a:solidFill>
              </a:rPr>
              <a:t>Mong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khỏi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đến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lớp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152B97-C264-4FE2-9E14-9BD845F52DBE}"/>
              </a:ext>
            </a:extLst>
          </p:cNvPr>
          <p:cNvSpPr/>
          <p:nvPr/>
        </p:nvSpPr>
        <p:spPr>
          <a:xfrm>
            <a:off x="4862945" y="1329887"/>
            <a:ext cx="3352800" cy="80732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29200" y="154305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B. </a:t>
            </a:r>
            <a:r>
              <a:rPr lang="en-US" dirty="0" err="1">
                <a:solidFill>
                  <a:srgbClr val="FFFF00"/>
                </a:solidFill>
              </a:rPr>
              <a:t>Mong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bạn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khỏi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chơi</a:t>
            </a:r>
            <a:endParaRPr lang="vi-VN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" grpId="0"/>
      <p:bldP spid="3" grpId="1"/>
      <p:bldP spid="10" grpId="0" animBg="1"/>
      <p:bldP spid="10" grpId="1" animBg="1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2438400" y="1540698"/>
            <a:ext cx="5867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vi-VN" altLang="vi-V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9220" name="Picture 4" descr="48dd13d9f0411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1199367" y="571500"/>
            <a:ext cx="7543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rẻ đọc bài thơ</a:t>
            </a:r>
          </a:p>
        </p:txBody>
      </p:sp>
    </p:spTree>
    <p:extLst>
      <p:ext uri="{BB962C8B-B14F-4D97-AF65-F5344CB8AC3E}">
        <p14:creationId xmlns:p14="http://schemas.microsoft.com/office/powerpoint/2010/main" val="255840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3" descr="illustration_art_of_children_B10-PSD-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ỐN PHƯƠNG TRỜI ta về đây chung vui">
            <a:hlinkClick r:id="" action="ppaction://media"/>
            <a:extLst>
              <a:ext uri="{FF2B5EF4-FFF2-40B4-BE49-F238E27FC236}">
                <a16:creationId xmlns:a16="http://schemas.microsoft.com/office/drawing/2014/main" id="{7629499B-AD8F-49E6-83B3-C48D41D638FC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93994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2571750"/>
            <a:ext cx="609600" cy="609600"/>
          </a:xfrm>
        </p:spPr>
      </p:pic>
      <p:sp>
        <p:nvSpPr>
          <p:cNvPr id="5" name="WordArt 28"/>
          <p:cNvSpPr>
            <a:spLocks noChangeArrowheads="1" noChangeShapeType="1" noTextEdit="1"/>
          </p:cNvSpPr>
          <p:nvPr/>
        </p:nvSpPr>
        <p:spPr bwMode="auto">
          <a:xfrm>
            <a:off x="533400" y="285750"/>
            <a:ext cx="5410200" cy="187047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40FE24-CE90-4ACC-9D06-7B5C49147DC6}"/>
              </a:ext>
            </a:extLst>
          </p:cNvPr>
          <p:cNvSpPr txBox="1"/>
          <p:nvPr/>
        </p:nvSpPr>
        <p:spPr>
          <a:xfrm>
            <a:off x="2895600" y="211701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</a:t>
            </a:r>
            <a:r>
              <a:rPr lang="en-US" dirty="0" err="1"/>
              <a:t>Bốn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é Thu Uyên ☆Trường Chúng Cháu Là Trường Mầm Non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2" b="13102"/>
          <a:stretch/>
        </p:blipFill>
        <p:spPr bwMode="auto">
          <a:xfrm>
            <a:off x="0" y="0"/>
            <a:ext cx="90927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é Thu Uyên Trường Chúng Cháu Là Trường Mầm Non - YouTub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10.9232" end="3240.26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9220" name="Picture 4" descr="48dd13d9f0411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1524000" y="548877"/>
            <a:ext cx="7315200" cy="14713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thơ: </a:t>
            </a:r>
            <a:endParaRPr lang="en-US" sz="3600" b="1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 Tình bạn"</a:t>
            </a: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 rot="199100">
            <a:off x="3098827" y="1539095"/>
            <a:ext cx="5138737" cy="142875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vi-VN" sz="36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0EC2B2C-0AC5-414D-8919-D4445039DEB0}"/>
              </a:ext>
            </a:extLst>
          </p:cNvPr>
          <p:cNvSpPr/>
          <p:nvPr/>
        </p:nvSpPr>
        <p:spPr>
          <a:xfrm>
            <a:off x="0" y="0"/>
            <a:ext cx="685800" cy="5905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05519FB-DB31-4F27-9D83-0A07133840C4}"/>
              </a:ext>
            </a:extLst>
          </p:cNvPr>
          <p:cNvSpPr/>
          <p:nvPr/>
        </p:nvSpPr>
        <p:spPr>
          <a:xfrm>
            <a:off x="0" y="0"/>
            <a:ext cx="685800" cy="6667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7AC5320-5681-40DC-A6D4-71367E377D38}"/>
              </a:ext>
            </a:extLst>
          </p:cNvPr>
          <p:cNvSpPr/>
          <p:nvPr/>
        </p:nvSpPr>
        <p:spPr>
          <a:xfrm>
            <a:off x="0" y="0"/>
            <a:ext cx="685800" cy="6667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531C9B-38D9-4387-9B97-EBBF1CD34E1F}"/>
              </a:ext>
            </a:extLst>
          </p:cNvPr>
          <p:cNvSpPr/>
          <p:nvPr/>
        </p:nvSpPr>
        <p:spPr>
          <a:xfrm>
            <a:off x="0" y="0"/>
            <a:ext cx="685800" cy="6667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9220" name="Picture 4" descr="48dd13d9f0411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1371600" y="171450"/>
            <a:ext cx="73152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0" cap="none" spc="0" normalizeH="0" baseline="0" noProof="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 rot="199100">
            <a:off x="3100478" y="353058"/>
            <a:ext cx="5138737" cy="19620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399129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3200401" y="664744"/>
            <a:ext cx="61942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645" y="3062764"/>
            <a:ext cx="1590675" cy="1657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9644" y="2308503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</a:t>
            </a:r>
            <a:r>
              <a:rPr lang="en-US" b="1" dirty="0" err="1"/>
              <a:t>Vắng</a:t>
            </a:r>
            <a:r>
              <a:rPr lang="en-US" b="1" dirty="0"/>
              <a:t> </a:t>
            </a:r>
            <a:r>
              <a:rPr lang="en-US" b="1" dirty="0" err="1"/>
              <a:t>hươu</a:t>
            </a:r>
            <a:r>
              <a:rPr lang="en-US" b="1" dirty="0"/>
              <a:t>, </a:t>
            </a:r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hươu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endParaRPr lang="vi-VN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088" y="3017343"/>
            <a:ext cx="1524000" cy="1657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6688" y="2263082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B. </a:t>
            </a:r>
            <a:r>
              <a:rPr lang="en-US" b="1" dirty="0" err="1"/>
              <a:t>Vắng</a:t>
            </a:r>
            <a:r>
              <a:rPr lang="en-US" b="1" dirty="0"/>
              <a:t> </a:t>
            </a:r>
            <a:r>
              <a:rPr lang="en-US" b="1" dirty="0" err="1"/>
              <a:t>nai</a:t>
            </a:r>
            <a:r>
              <a:rPr lang="en-US" b="1" dirty="0"/>
              <a:t> </a:t>
            </a:r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nai</a:t>
            </a:r>
            <a:r>
              <a:rPr lang="en-US" b="1" dirty="0"/>
              <a:t> </a:t>
            </a:r>
            <a:r>
              <a:rPr lang="en-US" b="1" dirty="0" err="1"/>
              <a:t>ngủ</a:t>
            </a:r>
            <a:r>
              <a:rPr lang="en-US" b="1" dirty="0"/>
              <a:t> </a:t>
            </a:r>
            <a:r>
              <a:rPr lang="en-US" b="1" dirty="0" err="1"/>
              <a:t>quên</a:t>
            </a:r>
            <a:endParaRPr lang="vi-VN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591300" y="2308503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C. Vắng thỏ nâu, vì thỏ nâu bị ốm</a:t>
            </a:r>
            <a:endParaRPr lang="vi-VN" b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509" y="2999711"/>
            <a:ext cx="1697614" cy="165765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</TotalTime>
  <Words>209</Words>
  <Application>Microsoft Office PowerPoint</Application>
  <PresentationFormat>On-screen Show (16:9)</PresentationFormat>
  <Paragraphs>26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dinh_giavn</dc:creator>
  <cp:lastModifiedBy>Admin</cp:lastModifiedBy>
  <cp:revision>64</cp:revision>
  <dcterms:created xsi:type="dcterms:W3CDTF">2014-04-03T08:07:40Z</dcterms:created>
  <dcterms:modified xsi:type="dcterms:W3CDTF">2025-09-13T15:54:30Z</dcterms:modified>
</cp:coreProperties>
</file>