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21" r:id="rId3"/>
    <p:sldMasterId id="2147483760" r:id="rId4"/>
  </p:sldMasterIdLst>
  <p:sldIdLst>
    <p:sldId id="294" r:id="rId5"/>
    <p:sldId id="283" r:id="rId6"/>
    <p:sldId id="279" r:id="rId7"/>
    <p:sldId id="305" r:id="rId8"/>
    <p:sldId id="306" r:id="rId9"/>
    <p:sldId id="307" r:id="rId10"/>
    <p:sldId id="293" r:id="rId11"/>
    <p:sldId id="280" r:id="rId12"/>
    <p:sldId id="282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3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8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9900"/>
    <a:srgbClr val="0000FF"/>
    <a:srgbClr val="FFFFCC"/>
    <a:srgbClr val="66FF66"/>
    <a:srgbClr val="FF33CC"/>
    <a:srgbClr val="00FFFF"/>
    <a:srgbClr val="FFFF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64" d="100"/>
          <a:sy n="64" d="100"/>
        </p:scale>
        <p:origin x="94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55C0-F3B2-417A-838E-65C9C49B8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5578-A72C-46B3-BBD0-FD7B1AE9D9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7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F43B-990B-465D-AC0F-222F8CBA1D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890-B12B-42AD-B51C-B1382C7F9B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DE658-A3B5-49AB-9B5C-DCDACF291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72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D435C-C8A9-404B-ACEB-36B84AF2B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0508-AB2E-468E-A62D-BB3718C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8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35A6-1124-487B-96BA-5594B43ED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6795-C7BB-42FA-BA0D-452B438BD3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3CE0-7E39-4E73-B31E-EC3323955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0214-5FBC-41B3-9942-BD5F125A91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8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1" indent="0" algn="ctr">
              <a:buNone/>
              <a:defRPr/>
            </a:lvl2pPr>
            <a:lvl3pPr marL="914283" indent="0" algn="ctr">
              <a:buNone/>
              <a:defRPr/>
            </a:lvl3pPr>
            <a:lvl4pPr marL="1371424" indent="0" algn="ctr">
              <a:buNone/>
              <a:defRPr/>
            </a:lvl4pPr>
            <a:lvl5pPr marL="1828565" indent="0" algn="ctr">
              <a:buNone/>
              <a:defRPr/>
            </a:lvl5pPr>
            <a:lvl6pPr marL="2285708" indent="0" algn="ctr">
              <a:buNone/>
              <a:defRPr/>
            </a:lvl6pPr>
            <a:lvl7pPr marL="2742849" indent="0" algn="ctr">
              <a:buNone/>
              <a:defRPr/>
            </a:lvl7pPr>
            <a:lvl8pPr marL="3199991" indent="0" algn="ctr">
              <a:buNone/>
              <a:defRPr/>
            </a:lvl8pPr>
            <a:lvl9pPr marL="3657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36C3-BB93-4D43-8AB7-3F0AE59925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67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8ACD-67BE-44BB-822F-80325FECA0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1" indent="0">
              <a:buNone/>
              <a:defRPr sz="1800"/>
            </a:lvl2pPr>
            <a:lvl3pPr marL="914283" indent="0">
              <a:buNone/>
              <a:defRPr sz="1600"/>
            </a:lvl3pPr>
            <a:lvl4pPr marL="1371424" indent="0">
              <a:buNone/>
              <a:defRPr sz="1400"/>
            </a:lvl4pPr>
            <a:lvl5pPr marL="1828565" indent="0">
              <a:buNone/>
              <a:defRPr sz="1400"/>
            </a:lvl5pPr>
            <a:lvl6pPr marL="2285708" indent="0">
              <a:buNone/>
              <a:defRPr sz="1400"/>
            </a:lvl6pPr>
            <a:lvl7pPr marL="2742849" indent="0">
              <a:buNone/>
              <a:defRPr sz="1400"/>
            </a:lvl7pPr>
            <a:lvl8pPr marL="3199991" indent="0">
              <a:buNone/>
              <a:defRPr sz="1400"/>
            </a:lvl8pPr>
            <a:lvl9pPr marL="365713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DA22-792B-46B5-B784-4F82C4DB07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5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15D1-F369-4303-A58E-2BFFFD7E59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91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E5318-57BA-4C84-8193-63943A0B78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2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FEA0-EE10-4D0E-8A86-0C362B48FC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34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56BB-1AAE-48A8-82AA-ADC7C6656CF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3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DBD35-0647-45DF-ADE6-3B2DE433C9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41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06F4-C529-44EC-9F3E-EB4FDAA0200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2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5C16-9C8B-40B1-BBF8-AF2D639BD8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6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7BD9-69CE-4210-9ABA-FD0D3FF8A0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36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61DC-1B58-4773-B50A-6F39561014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75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19"/>
            <a:ext cx="10363200" cy="1468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5406"/>
            <a:ext cx="85344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595274" indent="0" algn="ctr">
              <a:buNone/>
              <a:defRPr/>
            </a:lvl2pPr>
            <a:lvl3pPr marL="1190549" indent="0" algn="ctr">
              <a:buNone/>
              <a:defRPr/>
            </a:lvl3pPr>
            <a:lvl4pPr marL="1785823" indent="0" algn="ctr">
              <a:buNone/>
              <a:defRPr/>
            </a:lvl4pPr>
            <a:lvl5pPr marL="2381098" indent="0" algn="ctr">
              <a:buNone/>
              <a:defRPr/>
            </a:lvl5pPr>
            <a:lvl6pPr marL="2976372" indent="0" algn="ctr">
              <a:buNone/>
              <a:defRPr/>
            </a:lvl6pPr>
            <a:lvl7pPr marL="3571646" indent="0" algn="ctr">
              <a:buNone/>
              <a:defRPr/>
            </a:lvl7pPr>
            <a:lvl8pPr marL="4166921" indent="0" algn="ctr">
              <a:buNone/>
              <a:defRPr/>
            </a:lvl8pPr>
            <a:lvl9pPr marL="47621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23CD-AFE9-4B07-B900-157727AADC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F43BB-F2CC-4A2D-BAF8-B2B7C193BF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47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8"/>
            <a:ext cx="10363200" cy="136128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0"/>
            <a:ext cx="10363200" cy="1500188"/>
          </a:xfrm>
        </p:spPr>
        <p:txBody>
          <a:bodyPr anchor="b"/>
          <a:lstStyle>
            <a:lvl1pPr marL="0" indent="0">
              <a:buNone/>
              <a:defRPr sz="2600"/>
            </a:lvl1pPr>
            <a:lvl2pPr marL="595274" indent="0">
              <a:buNone/>
              <a:defRPr sz="2300"/>
            </a:lvl2pPr>
            <a:lvl3pPr marL="1190549" indent="0">
              <a:buNone/>
              <a:defRPr sz="2100"/>
            </a:lvl3pPr>
            <a:lvl4pPr marL="1785823" indent="0">
              <a:buNone/>
              <a:defRPr sz="1800"/>
            </a:lvl4pPr>
            <a:lvl5pPr marL="2381098" indent="0">
              <a:buNone/>
              <a:defRPr sz="1800"/>
            </a:lvl5pPr>
            <a:lvl6pPr marL="2976372" indent="0">
              <a:buNone/>
              <a:defRPr sz="1800"/>
            </a:lvl6pPr>
            <a:lvl7pPr marL="3571646" indent="0">
              <a:buNone/>
              <a:defRPr sz="1800"/>
            </a:lvl7pPr>
            <a:lvl8pPr marL="4166921" indent="0">
              <a:buNone/>
              <a:defRPr sz="1800"/>
            </a:lvl8pPr>
            <a:lvl9pPr marL="476219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82D9-313F-4C29-A7E3-624D7BEB44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57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99406"/>
            <a:ext cx="5384800" cy="452636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4B2BD-7811-4D02-8AE8-51B5323476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52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907"/>
            <a:ext cx="5386917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907"/>
            <a:ext cx="5389033" cy="63896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5274" indent="0">
              <a:buNone/>
              <a:defRPr sz="2600" b="1"/>
            </a:lvl2pPr>
            <a:lvl3pPr marL="1190549" indent="0">
              <a:buNone/>
              <a:defRPr sz="2300" b="1"/>
            </a:lvl3pPr>
            <a:lvl4pPr marL="1785823" indent="0">
              <a:buNone/>
              <a:defRPr sz="2100" b="1"/>
            </a:lvl4pPr>
            <a:lvl5pPr marL="2381098" indent="0">
              <a:buNone/>
              <a:defRPr sz="2100" b="1"/>
            </a:lvl5pPr>
            <a:lvl6pPr marL="2976372" indent="0">
              <a:buNone/>
              <a:defRPr sz="2100" b="1"/>
            </a:lvl6pPr>
            <a:lvl7pPr marL="3571646" indent="0">
              <a:buNone/>
              <a:defRPr sz="2100" b="1"/>
            </a:lvl7pPr>
            <a:lvl8pPr marL="4166921" indent="0">
              <a:buNone/>
              <a:defRPr sz="2100" b="1"/>
            </a:lvl8pPr>
            <a:lvl9pPr marL="476219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089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0934-C377-4C1E-9EB1-F17BEB5AD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168C-6118-4993-AFD0-9CD106C08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89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173A-6531-48B7-BB2F-4997C4F55D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6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844"/>
            <a:ext cx="4011084" cy="11608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44"/>
            <a:ext cx="6815667" cy="585192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47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4529-EE08-46E8-A851-A19E83C686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1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205"/>
            <a:ext cx="7315200" cy="56753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173"/>
            <a:ext cx="7315200" cy="4113609"/>
          </a:xfrm>
        </p:spPr>
        <p:txBody>
          <a:bodyPr/>
          <a:lstStyle>
            <a:lvl1pPr marL="0" indent="0">
              <a:buNone/>
              <a:defRPr sz="4200"/>
            </a:lvl1pPr>
            <a:lvl2pPr marL="595274" indent="0">
              <a:buNone/>
              <a:defRPr sz="3600"/>
            </a:lvl2pPr>
            <a:lvl3pPr marL="1190549" indent="0">
              <a:buNone/>
              <a:defRPr sz="3100"/>
            </a:lvl3pPr>
            <a:lvl4pPr marL="1785823" indent="0">
              <a:buNone/>
              <a:defRPr sz="2600"/>
            </a:lvl4pPr>
            <a:lvl5pPr marL="2381098" indent="0">
              <a:buNone/>
              <a:defRPr sz="2600"/>
            </a:lvl5pPr>
            <a:lvl6pPr marL="2976372" indent="0">
              <a:buNone/>
              <a:defRPr sz="2600"/>
            </a:lvl6pPr>
            <a:lvl7pPr marL="3571646" indent="0">
              <a:buNone/>
              <a:defRPr sz="2600"/>
            </a:lvl7pPr>
            <a:lvl8pPr marL="4166921" indent="0">
              <a:buNone/>
              <a:defRPr sz="2600"/>
            </a:lvl8pPr>
            <a:lvl9pPr marL="476219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736"/>
            <a:ext cx="7315200" cy="803671"/>
          </a:xfrm>
        </p:spPr>
        <p:txBody>
          <a:bodyPr/>
          <a:lstStyle>
            <a:lvl1pPr marL="0" indent="0">
              <a:buNone/>
              <a:defRPr sz="1800"/>
            </a:lvl1pPr>
            <a:lvl2pPr marL="595274" indent="0">
              <a:buNone/>
              <a:defRPr sz="1600"/>
            </a:lvl2pPr>
            <a:lvl3pPr marL="1190549" indent="0">
              <a:buNone/>
              <a:defRPr sz="1300"/>
            </a:lvl3pPr>
            <a:lvl4pPr marL="1785823" indent="0">
              <a:buNone/>
              <a:defRPr sz="1200"/>
            </a:lvl4pPr>
            <a:lvl5pPr marL="2381098" indent="0">
              <a:buNone/>
              <a:defRPr sz="1200"/>
            </a:lvl5pPr>
            <a:lvl6pPr marL="2976372" indent="0">
              <a:buNone/>
              <a:defRPr sz="1200"/>
            </a:lvl6pPr>
            <a:lvl7pPr marL="3571646" indent="0">
              <a:buNone/>
              <a:defRPr sz="1200"/>
            </a:lvl7pPr>
            <a:lvl8pPr marL="4166921" indent="0">
              <a:buNone/>
              <a:defRPr sz="1200"/>
            </a:lvl8pPr>
            <a:lvl9pPr marL="476219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B28FA-EAE2-4593-B813-E44CF2029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6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7EDE-97A9-4A15-8656-A40E14FCCB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5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3844"/>
            <a:ext cx="2743200" cy="58519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3844"/>
            <a:ext cx="8026400" cy="58519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9387-CE11-448F-9E7C-D8350B2E4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25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3844"/>
            <a:ext cx="10972800" cy="5851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4E91-95CD-4F99-BC0C-0B76EB495B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2"/>
            <a:ext cx="5389033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1" indent="0">
              <a:buNone/>
              <a:defRPr sz="2000" b="1"/>
            </a:lvl2pPr>
            <a:lvl3pPr marL="914283" indent="0">
              <a:buNone/>
              <a:defRPr sz="18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8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41" indent="0">
              <a:buNone/>
              <a:defRPr sz="2900"/>
            </a:lvl2pPr>
            <a:lvl3pPr marL="914283" indent="0">
              <a:buNone/>
              <a:defRPr sz="23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8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1" indent="0">
              <a:buNone/>
              <a:defRPr sz="1200"/>
            </a:lvl2pPr>
            <a:lvl3pPr marL="914283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8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6" indent="-342856" algn="l" defTabSz="91428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defTabSz="91428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4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5" indent="-228571" algn="l" defTabSz="91428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7" indent="-228571" algn="l" defTabSz="91428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8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9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3" indent="-228571" algn="l" defTabSz="9142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6B21-551E-4CAD-B7CB-3247903257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vant" pitchFamily="34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1EAAE-EBC6-4BA1-9864-C75399D9EE5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6" indent="-342856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856" indent="-285713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854" indent="-228571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995" indent="-2285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37" indent="-2285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78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19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62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03" indent="-2285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3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8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2" algn="l" defTabSz="9142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844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99406"/>
            <a:ext cx="10972800" cy="4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55" tIns="59527" rIns="119055" bIns="59527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A803E56-D11C-400C-9A4A-FDBC7E75DBF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7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5pPr>
      <a:lvl6pPr marL="59527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6pPr>
      <a:lvl7pPr marL="1190549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7pPr>
      <a:lvl8pPr marL="1785823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8pPr>
      <a:lvl9pPr marL="238109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</a:defRPr>
      </a:lvl9pPr>
    </p:titleStyle>
    <p:bodyStyle>
      <a:lvl1pPr marL="446456" indent="-446456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67321" indent="-372047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88186" indent="-29763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83460" indent="-297637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78735" indent="-297637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74009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69284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464558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059832" indent="-297637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95274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549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85823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1098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76372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71646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66921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62195" algn="l" defTabSz="119054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32.wmf"/><Relationship Id="rId11" Type="http://schemas.openxmlformats.org/officeDocument/2006/relationships/image" Target="../media/image37.gif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wmf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u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31"/>
            <a:ext cx="121920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07217" y="3276600"/>
            <a:ext cx="7315200" cy="18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FF0000"/>
                </a:solidFill>
                <a:latin typeface="Times New Roman" pitchFamily="18" charset="0"/>
              </a:rPr>
              <a:t>ĐỀ TÀI: CẮT, DÁN ĐỒ DÙNG, ĐỒ CHƠI BÉ THÍCH</a:t>
            </a:r>
            <a:endParaRPr lang="en-US" altLang="en-US" sz="3300" dirty="0">
              <a:solidFill>
                <a:srgbClr val="000000"/>
              </a:solidFill>
              <a:latin typeface=".VnTime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i="1" dirty="0">
                <a:solidFill>
                  <a:srgbClr val="800080"/>
                </a:solidFill>
                <a:latin typeface="Times New Roman" pitchFamily="18" charset="0"/>
              </a:rPr>
              <a:t>LỚP MGL A3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5200" y="1447801"/>
            <a:ext cx="8519584" cy="707876"/>
          </a:xfrm>
          <a:prstGeom prst="rect">
            <a:avLst/>
          </a:prstGeom>
          <a:noFill/>
        </p:spPr>
        <p:txBody>
          <a:bodyPr lIns="91428" tIns="45715" rIns="91428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6420" y="2438400"/>
            <a:ext cx="10217149" cy="538599"/>
          </a:xfrm>
          <a:prstGeom prst="rect">
            <a:avLst/>
          </a:prstGeom>
        </p:spPr>
        <p:txBody>
          <a:bodyPr lIns="91428" tIns="45715" rIns="91428" bIns="4571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spc="49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LĨNH VỰC PHÁT TRIỂN THẨM MỸ</a:t>
            </a:r>
          </a:p>
        </p:txBody>
      </p:sp>
    </p:spTree>
    <p:extLst>
      <p:ext uri="{BB962C8B-B14F-4D97-AF65-F5344CB8AC3E}">
        <p14:creationId xmlns:p14="http://schemas.microsoft.com/office/powerpoint/2010/main" val="48825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75468"/>
            <a:ext cx="12192000" cy="68580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en-US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965" y="0"/>
            <a:ext cx="11887201" cy="68580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6098" y="269343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25933" y="411326"/>
            <a:ext cx="111760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8" y="4828011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3" y="4922784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8579644" y="-1371600"/>
            <a:ext cx="4572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364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245644" y="-1295400"/>
            <a:ext cx="457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2210816" y="1922835"/>
            <a:ext cx="7977983" cy="219069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tạm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biệt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10" y="4495800"/>
            <a:ext cx="233680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83707" y="-1524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69507" y="4876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36707" y="-3048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" y="328261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101" y="3360648"/>
            <a:ext cx="10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79507" y="495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31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936895" y="173862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4736" y="3059667"/>
            <a:ext cx="3581400" cy="369333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gày Vui Của Bé  Bài Hát Vui Nhộn Cho Trẻ Mầm N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309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62412" y="3653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72127" y="6858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5" rIns="91428" bIns="45715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7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3" descr="Picture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7620000" cy="1066800"/>
          </a:xfrm>
          <a:prstGeom prst="rect">
            <a:avLst/>
          </a:prstGeom>
          <a:noFill/>
        </p:spPr>
        <p:txBody>
          <a:bodyPr wrap="square" lIns="91428" tIns="45715" rIns="91428" bIns="45715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613174"/>
            <a:ext cx="3568700" cy="21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101579"/>
            <a:ext cx="4402667" cy="35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2" y="-41671"/>
            <a:ext cx="3790949" cy="314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3" y="3429000"/>
            <a:ext cx="3117849" cy="30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3345658"/>
            <a:ext cx="3611033" cy="32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801689"/>
            <a:ext cx="4330700" cy="23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3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69" y="4202906"/>
            <a:ext cx="3077633" cy="28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4202908"/>
            <a:ext cx="292100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8" y="-41673"/>
            <a:ext cx="3340100" cy="227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19" y="2226470"/>
            <a:ext cx="3136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19" y="-359171"/>
            <a:ext cx="3105149" cy="291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714502"/>
            <a:ext cx="3454400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2" y="3619502"/>
            <a:ext cx="33655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4" y="267893"/>
            <a:ext cx="3242733" cy="304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7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2" y="3524250"/>
            <a:ext cx="468841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3" y="-67469"/>
            <a:ext cx="4110567" cy="266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94970"/>
            <a:ext cx="383751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66" y="496096"/>
            <a:ext cx="3782484" cy="26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20" y="2518173"/>
            <a:ext cx="3230033" cy="29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5" y="-381000"/>
            <a:ext cx="4669367" cy="32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181101" y="2154383"/>
            <a:ext cx="5562600" cy="1295400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 ý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tưởng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hiện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1.47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4300" y="291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WordArt 3"/>
          <p:cNvSpPr>
            <a:spLocks noChangeArrowheads="1" noChangeShapeType="1" noTextEdit="1"/>
          </p:cNvSpPr>
          <p:nvPr/>
        </p:nvSpPr>
        <p:spPr bwMode="auto">
          <a:xfrm>
            <a:off x="1828800" y="1793894"/>
            <a:ext cx="4800600" cy="1025525"/>
          </a:xfrm>
          <a:prstGeom prst="rect">
            <a:avLst/>
          </a:prstGeom>
        </p:spPr>
        <p:txBody>
          <a:bodyPr wrap="none" lIns="91428" tIns="45715" rIns="91428" bIns="45715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sz="3600" b="1" i="1" kern="10" spc="-359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i="1" kern="10" spc="-359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phẩm</a:t>
            </a:r>
            <a:endParaRPr lang="en-US" sz="3600" b="1" i="1" kern="10" spc="-359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60" name="Picture 40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14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13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4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15" descr="Butterfly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76800"/>
            <a:ext cx="129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vant"/>
        <a:ea typeface=""/>
        <a:cs typeface=""/>
      </a:majorFont>
      <a:minorFont>
        <a:latin typeface=".VnAv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5301</TotalTime>
  <Words>68</Words>
  <Application>Microsoft Office PowerPoint</Application>
  <PresentationFormat>Widescreen</PresentationFormat>
  <Paragraphs>13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.VnAvantH</vt:lpstr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</cp:lastModifiedBy>
  <cp:revision>153</cp:revision>
  <dcterms:created xsi:type="dcterms:W3CDTF">2016-10-23T17:21:39Z</dcterms:created>
  <dcterms:modified xsi:type="dcterms:W3CDTF">2025-09-13T14:47:20Z</dcterms:modified>
</cp:coreProperties>
</file>