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710" r:id="rId2"/>
    <p:sldMasterId id="2147483736" r:id="rId3"/>
    <p:sldMasterId id="2147483749" r:id="rId4"/>
    <p:sldMasterId id="2147483761" r:id="rId5"/>
  </p:sldMasterIdLst>
  <p:notesMasterIdLst>
    <p:notesMasterId r:id="rId26"/>
  </p:notesMasterIdLst>
  <p:sldIdLst>
    <p:sldId id="746" r:id="rId6"/>
    <p:sldId id="747" r:id="rId7"/>
    <p:sldId id="748" r:id="rId8"/>
    <p:sldId id="749" r:id="rId9"/>
    <p:sldId id="750" r:id="rId10"/>
    <p:sldId id="751" r:id="rId11"/>
    <p:sldId id="752" r:id="rId12"/>
    <p:sldId id="753" r:id="rId13"/>
    <p:sldId id="754" r:id="rId14"/>
    <p:sldId id="755" r:id="rId15"/>
    <p:sldId id="756" r:id="rId16"/>
    <p:sldId id="757" r:id="rId17"/>
    <p:sldId id="758" r:id="rId18"/>
    <p:sldId id="759" r:id="rId19"/>
    <p:sldId id="760" r:id="rId20"/>
    <p:sldId id="761" r:id="rId21"/>
    <p:sldId id="762" r:id="rId22"/>
    <p:sldId id="763" r:id="rId23"/>
    <p:sldId id="764" r:id="rId24"/>
    <p:sldId id="74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47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05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58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10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70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360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07" algn="l" defTabSz="45704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9900FF"/>
    <a:srgbClr val="AC2492"/>
    <a:srgbClr val="CC0099"/>
    <a:srgbClr val="CB87C8"/>
    <a:srgbClr val="FFFF99"/>
    <a:srgbClr val="E4957C"/>
    <a:srgbClr val="A5BE12"/>
    <a:srgbClr val="DE7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>
        <p:scale>
          <a:sx n="60" d="100"/>
          <a:sy n="60" d="100"/>
        </p:scale>
        <p:origin x="-54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15230-B581-4347-8352-DD03EBD7191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4E96-E50F-482F-A9DB-1962B7A5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9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7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5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8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07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95" indent="0" algn="ctr">
              <a:buNone/>
              <a:defRPr/>
            </a:lvl2pPr>
            <a:lvl3pPr marL="1218810" indent="0" algn="ctr">
              <a:buNone/>
              <a:defRPr/>
            </a:lvl3pPr>
            <a:lvl4pPr marL="1828210" indent="0" algn="ctr">
              <a:buNone/>
              <a:defRPr/>
            </a:lvl4pPr>
            <a:lvl5pPr marL="2437618" indent="0" algn="ctr">
              <a:buNone/>
              <a:defRPr/>
            </a:lvl5pPr>
            <a:lvl6pPr marL="3047012" indent="0" algn="ctr">
              <a:buNone/>
              <a:defRPr/>
            </a:lvl6pPr>
            <a:lvl7pPr marL="3656407" indent="0" algn="ctr">
              <a:buNone/>
              <a:defRPr/>
            </a:lvl7pPr>
            <a:lvl8pPr marL="4265813" indent="0" algn="ctr">
              <a:buNone/>
              <a:defRPr/>
            </a:lvl8pPr>
            <a:lvl9pPr marL="48752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6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0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 lIns="91416" tIns="45718" rIns="9141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416" tIns="45718" rIns="9141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8408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6" tIns="45718" rIns="9141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16" tIns="45718" rIns="9141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3808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416" tIns="45718" rIns="9141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416" tIns="45718" rIns="9141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11271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6" tIns="45718" rIns="9141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416" tIns="45718" rIns="9141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416" tIns="45718" rIns="9141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0305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416" tIns="45718" rIns="9141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416" tIns="45718" rIns="91416" bIns="45718"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16" tIns="45718" rIns="9141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3"/>
          </a:xfrm>
        </p:spPr>
        <p:txBody>
          <a:bodyPr lIns="91416" tIns="45718" rIns="91416" bIns="45718"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 lIns="91416" tIns="45718" rIns="9141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4656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6" tIns="45718" rIns="91416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5451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7228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lIns="91416" tIns="45718" rIns="9141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3113"/>
          </a:xfrm>
        </p:spPr>
        <p:txBody>
          <a:bodyPr lIns="91416" tIns="45718" rIns="9141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 lIns="91416" tIns="45718" rIns="91416" bIns="45718"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9930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7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416" tIns="45718" rIns="9141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16" tIns="45718" rIns="91416" bIns="45718" rtlCol="0">
            <a:normAutofit/>
          </a:bodyPr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 lIns="91416" tIns="45718" rIns="91416" bIns="45718"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6109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6" tIns="45718" rIns="9141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16" tIns="45718" rIns="9141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897655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416" tIns="45718" rIns="9141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416" tIns="45718" rIns="9141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57400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75" indent="0" algn="ctr">
              <a:buNone/>
              <a:defRPr sz="2700"/>
            </a:lvl2pPr>
            <a:lvl3pPr marL="1218960" indent="0" algn="ctr">
              <a:buNone/>
              <a:defRPr sz="2400"/>
            </a:lvl3pPr>
            <a:lvl4pPr marL="1828437" indent="0" algn="ctr">
              <a:buNone/>
              <a:defRPr sz="2100"/>
            </a:lvl4pPr>
            <a:lvl5pPr marL="2437918" indent="0" algn="ctr">
              <a:buNone/>
              <a:defRPr sz="2100"/>
            </a:lvl5pPr>
            <a:lvl6pPr marL="3047392" indent="0" algn="ctr">
              <a:buNone/>
              <a:defRPr sz="2100"/>
            </a:lvl6pPr>
            <a:lvl7pPr marL="3656867" indent="0" algn="ctr">
              <a:buNone/>
              <a:defRPr sz="2100"/>
            </a:lvl7pPr>
            <a:lvl8pPr marL="4266347" indent="0" algn="ctr">
              <a:buNone/>
              <a:defRPr sz="2100"/>
            </a:lvl8pPr>
            <a:lvl9pPr marL="487582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8DBCECE9-BA9A-4602-87FD-3A9BC089386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287C29E9-72FA-473E-BEFA-2125A1C47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83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F68CE86A-1197-45F9-8C9A-367250C3E789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86E0DC88-7112-4055-8F51-3C249E05C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22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588B6FA1-74AD-4F74-A0A7-F151F73B3F0F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25BEFAD8-8F5B-40DE-8BE6-75184BB2D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53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BD06B932-7A93-4D3B-8D37-114C3A9D7657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85C19071-BEAC-44D9-8492-C92FA47ED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6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C588D715-640C-4525-8AD1-ED5A25C44702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E39C98B0-B7EA-4D34-95A8-960594BA1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43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A1CF7588-848E-475F-854B-EEDC6A228E45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FD100B74-4B09-4D20-8A0E-93ECB296D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4A0E3A93-E61E-4E39-B982-5B207CA1FFE3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7548E62F-C3AB-4B70-8F96-1A87A39D1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0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395" indent="0">
              <a:buNone/>
              <a:defRPr sz="2400"/>
            </a:lvl2pPr>
            <a:lvl3pPr marL="1218810" indent="0">
              <a:buNone/>
              <a:defRPr sz="2100"/>
            </a:lvl3pPr>
            <a:lvl4pPr marL="1828210" indent="0">
              <a:buNone/>
              <a:defRPr sz="1900"/>
            </a:lvl4pPr>
            <a:lvl5pPr marL="2437618" indent="0">
              <a:buNone/>
              <a:defRPr sz="1900"/>
            </a:lvl5pPr>
            <a:lvl6pPr marL="3047012" indent="0">
              <a:buNone/>
              <a:defRPr sz="1900"/>
            </a:lvl6pPr>
            <a:lvl7pPr marL="3656407" indent="0">
              <a:buNone/>
              <a:defRPr sz="1900"/>
            </a:lvl7pPr>
            <a:lvl8pPr marL="4265813" indent="0">
              <a:buNone/>
              <a:defRPr sz="1900"/>
            </a:lvl8pPr>
            <a:lvl9pPr marL="4875215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0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75" indent="0">
              <a:buNone/>
              <a:defRPr sz="1900"/>
            </a:lvl2pPr>
            <a:lvl3pPr marL="1218960" indent="0">
              <a:buNone/>
              <a:defRPr sz="1600"/>
            </a:lvl3pPr>
            <a:lvl4pPr marL="1828437" indent="0">
              <a:buNone/>
              <a:defRPr sz="1300"/>
            </a:lvl4pPr>
            <a:lvl5pPr marL="2437918" indent="0">
              <a:buNone/>
              <a:defRPr sz="1300"/>
            </a:lvl5pPr>
            <a:lvl6pPr marL="3047392" indent="0">
              <a:buNone/>
              <a:defRPr sz="1300"/>
            </a:lvl6pPr>
            <a:lvl7pPr marL="3656867" indent="0">
              <a:buNone/>
              <a:defRPr sz="1300"/>
            </a:lvl7pPr>
            <a:lvl8pPr marL="4266347" indent="0">
              <a:buNone/>
              <a:defRPr sz="1300"/>
            </a:lvl8pPr>
            <a:lvl9pPr marL="487582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4C088BE2-DBD8-42E7-B4D3-4F769A965751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8716C6CB-0794-423F-B45F-ADD895A8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69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75" indent="0">
              <a:buNone/>
              <a:defRPr sz="1900"/>
            </a:lvl2pPr>
            <a:lvl3pPr marL="1218960" indent="0">
              <a:buNone/>
              <a:defRPr sz="1600"/>
            </a:lvl3pPr>
            <a:lvl4pPr marL="1828437" indent="0">
              <a:buNone/>
              <a:defRPr sz="1300"/>
            </a:lvl4pPr>
            <a:lvl5pPr marL="2437918" indent="0">
              <a:buNone/>
              <a:defRPr sz="1300"/>
            </a:lvl5pPr>
            <a:lvl6pPr marL="3047392" indent="0">
              <a:buNone/>
              <a:defRPr sz="1300"/>
            </a:lvl6pPr>
            <a:lvl7pPr marL="3656867" indent="0">
              <a:buNone/>
              <a:defRPr sz="1300"/>
            </a:lvl7pPr>
            <a:lvl8pPr marL="4266347" indent="0">
              <a:buNone/>
              <a:defRPr sz="1300"/>
            </a:lvl8pPr>
            <a:lvl9pPr marL="487582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78909D60-8684-491D-8A7A-A0BB52E8A70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138A56B3-07EF-4E00-AD2E-6C2BA3E51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68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72474503-E730-4702-9639-CB2765435DB2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C3D3BEDF-AEB8-4D18-A0D9-D6EE0CEB9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71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B8F445A7-5715-4F61-A05B-A8AA08306515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A0FF05B7-CE9A-48B5-9F0A-1DCE33E48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81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448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00376-8659-46CD-9D1F-CF228E544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732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CE64-AB43-492D-B743-62384074D5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872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20" indent="0">
              <a:buNone/>
              <a:defRPr sz="2100"/>
            </a:lvl3pPr>
            <a:lvl4pPr marL="1828528" indent="0">
              <a:buNone/>
              <a:defRPr sz="1900"/>
            </a:lvl4pPr>
            <a:lvl5pPr marL="2438038" indent="0">
              <a:buNone/>
              <a:defRPr sz="1900"/>
            </a:lvl5pPr>
            <a:lvl6pPr marL="3047544" indent="0">
              <a:buNone/>
              <a:defRPr sz="1900"/>
            </a:lvl6pPr>
            <a:lvl7pPr marL="3657051" indent="0">
              <a:buNone/>
              <a:defRPr sz="1900"/>
            </a:lvl7pPr>
            <a:lvl8pPr marL="4266560" indent="0">
              <a:buNone/>
              <a:defRPr sz="1900"/>
            </a:lvl8pPr>
            <a:lvl9pPr marL="4876069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395C5-B3CE-42FA-B3E9-D4AC27D4C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3498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10181-F9D4-4D54-B703-73B71FE362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7500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E8D53-8021-4B61-A2E1-84F468FB1B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663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0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D1FF0-5547-461D-82F8-C12292A3AD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797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47F11-C63E-4BC9-98C6-52D1C7718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513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B92B-56D0-4F20-B94F-2AEB200C2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5962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950F2-F700-43CC-8751-765DE2055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612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C88A9-6F4A-4347-9F2F-885F17B400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131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476D-1EA7-42F9-BBF5-1F3AD5DFD2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8404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C6E9-C86A-458C-9C10-57B13A811B04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ACECC5-A27B-498F-9108-03733AD87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5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492FC-4972-4080-80C2-D64D9B052BE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0545B4C-7796-4C5D-94CD-9FBEA1375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61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B5F6-8C1C-43DA-BEDA-9178ED071437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9C755BD-DCA1-4232-B4E4-6FB6BABCF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22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0139-4A08-488D-8901-2231F2487E62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4200BAA-28FF-49AA-8357-274251923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0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42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B1A08-B683-4879-859F-B13E68BB71F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32B99C5-D314-4B64-A84E-99FB1236F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97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43B3-881A-474A-9FCF-87B4DAD1C456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98B036-0DC1-4C54-9390-3345F6EB6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38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C96DE-D4B6-4BA0-B849-8538D896E109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32A560-3F3F-4FD9-8046-00A9C34A7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6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6A37-F413-4374-BA0A-30AAF6945DC7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0EBAB5C-7360-437C-A721-624D29B04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3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9C1F3-2423-4BC8-BAD9-891C2FC363C4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F69165E-36B7-4F48-A027-FBAD1EAA5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0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6B31-2AFA-488C-9BB1-533A010E0665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9DBB54-E872-4CEC-8A64-9D22B3A36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4415C-CDE7-4AF2-84B3-6FF494538E54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18297D7-16AA-4F18-BA82-341421F86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94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6B27B-A1CE-4632-BDE2-82C35AE72617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A1E822-9737-42BB-A3F8-70BB9FFEB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69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4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4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9A375-202F-4B65-87E1-95BF9499E3F6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A6E6A51-10AC-4A7A-8669-4320C1D4B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5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5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="" xmlns:a16="http://schemas.microsoft.com/office/drawing/2014/main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="" xmlns:a16="http://schemas.microsoft.com/office/drawing/2014/main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128"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128"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128">
              <a:defRPr/>
            </a:pPr>
            <a:fld id="{3C4CA368-9CF5-402A-9279-5348BA6D0689}" type="slidenum">
              <a:rPr lang="en-US" smtClean="0"/>
              <a:pPr defTabSz="914128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5pPr>
      <a:lvl6pPr marL="60939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6pPr>
      <a:lvl7pPr marL="121881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7pPr>
      <a:lvl8pPr marL="182821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8pPr>
      <a:lvl9pPr marL="243761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9pPr>
    </p:titleStyle>
    <p:bodyStyle>
      <a:lvl1pPr marL="455471" indent="-455471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88725" indent="-379301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1957" indent="-30311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1373" indent="-303119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0797" indent="-303119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1708" indent="-30469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1117" indent="-30469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0518" indent="-30469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79918" indent="-30469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>
            <a:extLst>
              <a:ext uri="{FF2B5EF4-FFF2-40B4-BE49-F238E27FC236}">
                <a16:creationId xmlns="" xmlns:a16="http://schemas.microsoft.com/office/drawing/2014/main" id="{87D4CB13-ADD3-47A3-B6C5-95BCE4D5CB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1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939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1881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2821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376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471" indent="-4554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725" indent="-37930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957" indent="-30311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73" indent="-30311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797" indent="-30311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08" indent="-304696" algn="l" defTabSz="1218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7" indent="-304696" algn="l" defTabSz="1218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8" indent="-304696" algn="l" defTabSz="1218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8" indent="-304696" algn="l" defTabSz="1218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241">
              <a:defRPr/>
            </a:pPr>
            <a:fld id="{4E1D89CA-2B53-4187-A879-B94017B12C7A}" type="datetimeFigureOut">
              <a:rPr lang="en-US" smtClean="0"/>
              <a:pPr defTabSz="914241"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24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241">
              <a:defRPr/>
            </a:pPr>
            <a:fld id="{3719E803-0196-4BF4-B80B-424B2663F766}" type="slidenum">
              <a:rPr lang="en-US" smtClean="0"/>
              <a:pPr defTabSz="91424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5pPr>
      <a:lvl6pPr marL="60947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6pPr>
      <a:lvl7pPr marL="121896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7pPr>
      <a:lvl8pPr marL="1828437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8pPr>
      <a:lvl9pPr marL="243791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9pPr>
    </p:titleStyle>
    <p:bodyStyle>
      <a:lvl1pPr marL="304736" indent="-304736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8" indent="-304736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>
            <a:lvl1pPr>
              <a:defRPr sz="1900">
                <a:latin typeface="+mn-lt"/>
              </a:defRPr>
            </a:lvl1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>
            <a:lvl1pPr algn="ctr">
              <a:defRPr sz="1900">
                <a:latin typeface="+mn-lt"/>
              </a:defRPr>
            </a:lvl1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+mn-lt"/>
              </a:defRPr>
            </a:lvl1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  <a:defRPr/>
            </a:pPr>
            <a:fld id="{22138E53-92A4-4781-AB51-BF204FFBD58F}" type="slidenum">
              <a:rPr lang="en-US" smtClean="0">
                <a:solidFill>
                  <a:srgbClr val="000000"/>
                </a:solidFill>
              </a:rPr>
              <a:pPr defTabSz="9143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1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34" charset="0"/>
        </a:defRPr>
      </a:lvl9pPr>
    </p:titleStyle>
    <p:bodyStyle>
      <a:lvl1pPr marL="457131" indent="-457131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3773" indent="-3047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280" indent="-304752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2790" indent="-304752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2296" indent="-30475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1808" indent="-30475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1316" indent="-30475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80824" indent="-30475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71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6448C58-9D0F-44C1-8AEE-DAAEC8C68EA1}" type="datetimeFigureOut">
              <a:rPr lang="en-US"/>
              <a:pPr defTabSz="914400"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713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713"/>
          </a:xfrm>
          <a:prstGeom prst="rect">
            <a:avLst/>
          </a:prstGeom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1E0647-1BBD-4EEE-BA8D-1094A646A7CA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7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5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1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66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2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67" indent="-45716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2.gif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gif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1730077" y="2108200"/>
            <a:ext cx="9202047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48" rIns="121896" bIns="60948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8960">
              <a:lnSpc>
                <a:spcPct val="90000"/>
              </a:lnSpc>
              <a:buNone/>
              <a:defRPr/>
            </a:pPr>
            <a:r>
              <a:rPr lang="en-US" altLang="en-US" sz="8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8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v-r</a:t>
            </a:r>
          </a:p>
          <a:p>
            <a:pPr algn="ctr" defTabSz="1218960">
              <a:lnSpc>
                <a:spcPct val="90000"/>
              </a:lnSpc>
              <a:buNone/>
              <a:defRPr/>
            </a:pPr>
            <a:endParaRPr lang="en-US" alt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8960">
              <a:lnSpc>
                <a:spcPct val="90000"/>
              </a:lnSpc>
              <a:buNone/>
              <a:defRPr/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1750099" y="177803"/>
            <a:ext cx="8661400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48" rIns="121896" bIns="6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12189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defTabSz="12189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pic>
        <p:nvPicPr>
          <p:cNvPr id="29700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084" y="574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WordArt 2"/>
          <p:cNvSpPr>
            <a:spLocks noChangeArrowheads="1" noChangeShapeType="1" noTextEdit="1"/>
          </p:cNvSpPr>
          <p:nvPr/>
        </p:nvSpPr>
        <p:spPr bwMode="auto">
          <a:xfrm>
            <a:off x="2626787" y="1098301"/>
            <a:ext cx="7988300" cy="908051"/>
          </a:xfrm>
          <a:prstGeom prst="rect">
            <a:avLst/>
          </a:prstGeom>
        </p:spPr>
        <p:txBody>
          <a:bodyPr wrap="none" lIns="121896" tIns="60948" rIns="121896" bIns="6094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960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LÀM QUEN VỚI CHỮ CÁI</a:t>
            </a:r>
          </a:p>
        </p:txBody>
      </p:sp>
    </p:spTree>
    <p:extLst>
      <p:ext uri="{BB962C8B-B14F-4D97-AF65-F5344CB8AC3E}">
        <p14:creationId xmlns:p14="http://schemas.microsoft.com/office/powerpoint/2010/main" val="20554248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4470400" y="1676400"/>
            <a:ext cx="2946400" cy="4419600"/>
          </a:xfrm>
          <a:prstGeom prst="rect">
            <a:avLst/>
          </a:prstGeom>
        </p:spPr>
        <p:txBody>
          <a:bodyPr wrap="none" lIns="121901" tIns="60950" rIns="121901" bIns="6095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99"/>
                </a:solidFill>
                <a:latin typeface=".VnAvant"/>
              </a:rPr>
              <a:t>r</a:t>
            </a:r>
          </a:p>
        </p:txBody>
      </p:sp>
      <p:pic>
        <p:nvPicPr>
          <p:cNvPr id="70659" name="Picture 3" descr="net t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3" y="1781175"/>
            <a:ext cx="15621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net lu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3" y="1676400"/>
            <a:ext cx="1562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641600" y="3"/>
            <a:ext cx="72823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400" b="1">
                <a:solidFill>
                  <a:srgbClr val="990000"/>
                </a:solidFill>
              </a:rPr>
              <a:t>Ph©n tÝch nÐt ch÷</a:t>
            </a:r>
            <a:r>
              <a:rPr lang="en-US" sz="37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3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39946" name="Picture 4" descr="Picture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208"/>
              <a:ext cx="1776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14"/>
          <p:cNvSpPr>
            <a:spLocks noChangeArrowheads="1"/>
          </p:cNvSpPr>
          <p:nvPr/>
        </p:nvSpPr>
        <p:spPr bwMode="auto">
          <a:xfrm>
            <a:off x="4064000" y="1"/>
            <a:ext cx="325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/>
          <a:lstStyle/>
          <a:p>
            <a:pPr marL="457119" indent="-457119" algn="ctr" defTabSz="1219050" fontAlgn="base">
              <a:spcBef>
                <a:spcPct val="20000"/>
              </a:spcBef>
              <a:spcAft>
                <a:spcPct val="0"/>
              </a:spcAft>
            </a:pPr>
            <a:endParaRPr lang="vi-VN" sz="40000" b="1">
              <a:solidFill>
                <a:srgbClr val="008000"/>
              </a:solidFill>
            </a:endParaRPr>
          </a:p>
        </p:txBody>
      </p:sp>
      <p:pic>
        <p:nvPicPr>
          <p:cNvPr id="39940" name="Picture 15" descr="j033651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0" y="6110288"/>
            <a:ext cx="103081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6"/>
          <p:cNvSpPr txBox="1">
            <a:spLocks noChangeArrowheads="1"/>
          </p:cNvSpPr>
          <p:nvPr/>
        </p:nvSpPr>
        <p:spPr bwMode="auto">
          <a:xfrm>
            <a:off x="2235210" y="0"/>
            <a:ext cx="8175743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300" b="1">
                <a:solidFill>
                  <a:srgbClr val="990000"/>
                </a:solidFill>
              </a:rPr>
              <a:t>Giíi thiÖu c¸c kiÓu ch÷</a:t>
            </a:r>
            <a:r>
              <a:rPr lang="en-US" sz="53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9942" name="Text Box 17"/>
          <p:cNvSpPr txBox="1">
            <a:spLocks noChangeArrowheads="1"/>
          </p:cNvSpPr>
          <p:nvPr/>
        </p:nvSpPr>
        <p:spPr bwMode="auto">
          <a:xfrm>
            <a:off x="1198035" y="2852744"/>
            <a:ext cx="246296" cy="4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1219203" y="930285"/>
            <a:ext cx="2815300" cy="439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700" b="1">
                <a:solidFill>
                  <a:srgbClr val="0033CC"/>
                </a:solidFill>
                <a:latin typeface=".VnTimeH" pitchFamily="34" charset="0"/>
              </a:rPr>
              <a:t>R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4978401" y="287340"/>
            <a:ext cx="1761595" cy="58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900" b="1">
                <a:solidFill>
                  <a:srgbClr val="0033CC"/>
                </a:solidFill>
              </a:rPr>
              <a:t>r</a:t>
            </a:r>
          </a:p>
        </p:txBody>
      </p:sp>
      <p:pic>
        <p:nvPicPr>
          <p:cNvPr id="26644" name="Picture 20" descr="chu r v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600201"/>
            <a:ext cx="3149600" cy="2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79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2" grpId="0"/>
      <p:bldP spid="266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914400" y="457209"/>
            <a:ext cx="10363200" cy="1470025"/>
          </a:xfrm>
        </p:spPr>
        <p:txBody>
          <a:bodyPr/>
          <a:lstStyle/>
          <a:p>
            <a:r>
              <a:rPr lang="en-US" b="1" smtClean="0"/>
              <a:t>So sánh </a:t>
            </a:r>
            <a:r>
              <a:rPr lang="vi-VN" b="1" smtClean="0"/>
              <a:t>đặc</a:t>
            </a:r>
            <a:r>
              <a:rPr lang="en-US" b="1" smtClean="0"/>
              <a:t> </a:t>
            </a:r>
            <a:r>
              <a:rPr lang="vi-VN" b="1" smtClean="0"/>
              <a:t>đ</a:t>
            </a:r>
            <a:r>
              <a:rPr lang="en-US" b="1" smtClean="0"/>
              <a:t>iểm chữ v, r</a:t>
            </a:r>
          </a:p>
        </p:txBody>
      </p:sp>
      <p:sp>
        <p:nvSpPr>
          <p:cNvPr id="40963" name="Subtitle 2"/>
          <p:cNvSpPr>
            <a:spLocks noGrp="1"/>
          </p:cNvSpPr>
          <p:nvPr>
            <p:ph type="subTitle" idx="1"/>
          </p:nvPr>
        </p:nvSpPr>
        <p:spPr>
          <a:xfrm>
            <a:off x="1117600" y="1828800"/>
            <a:ext cx="8534400" cy="1752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8026400" y="1981209"/>
            <a:ext cx="1727200" cy="601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>
            <a:spAutoFit/>
          </a:bodyPr>
          <a:lstStyle/>
          <a:p>
            <a:pPr defTabSz="1219050" fontAlgn="base">
              <a:spcBef>
                <a:spcPct val="0"/>
              </a:spcBef>
              <a:spcAft>
                <a:spcPct val="0"/>
              </a:spcAft>
            </a:pPr>
            <a:endParaRPr lang="en-US" sz="383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5200" y="1828800"/>
            <a:ext cx="3149600" cy="419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00" b="1" dirty="0">
                <a:solidFill>
                  <a:srgbClr val="0033CC"/>
                </a:solidFill>
              </a:rPr>
              <a:t>v</a:t>
            </a:r>
          </a:p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7200" y="1828800"/>
            <a:ext cx="3556000" cy="419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00" b="1" dirty="0">
                <a:solidFill>
                  <a:srgbClr val="0033CC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7137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/>
          </p:nvPr>
        </p:nvSpPr>
        <p:spPr>
          <a:xfrm>
            <a:off x="914400" y="838200"/>
            <a:ext cx="10363200" cy="5029200"/>
          </a:xfrm>
        </p:spPr>
        <p:txBody>
          <a:bodyPr/>
          <a:lstStyle/>
          <a:p>
            <a:pPr algn="l"/>
            <a:r>
              <a:rPr lang="en-US" b="1" dirty="0" smtClean="0"/>
              <a:t>            </a:t>
            </a:r>
            <a:r>
              <a:rPr lang="en-US" sz="5000" b="1" dirty="0" err="1" smtClean="0"/>
              <a:t>Luyện</a:t>
            </a:r>
            <a:r>
              <a:rPr lang="en-US" sz="5000" b="1" dirty="0" smtClean="0"/>
              <a:t> </a:t>
            </a:r>
            <a:r>
              <a:rPr lang="en-US" sz="5000" b="1" dirty="0" err="1" smtClean="0"/>
              <a:t>phát</a:t>
            </a:r>
            <a:r>
              <a:rPr lang="en-US" sz="5000" b="1" dirty="0" smtClean="0"/>
              <a:t> </a:t>
            </a:r>
            <a:r>
              <a:rPr lang="en-US" sz="5000" b="1" dirty="0" err="1" smtClean="0"/>
              <a:t>âm</a:t>
            </a:r>
            <a:r>
              <a:rPr lang="en-US" sz="5000" b="1" dirty="0" smtClean="0"/>
              <a:t> v, r</a:t>
            </a:r>
            <a:br>
              <a:rPr lang="en-US" sz="5000" b="1" dirty="0" smtClean="0"/>
            </a:br>
            <a:r>
              <a:rPr lang="en-US" b="1" dirty="0" smtClean="0"/>
              <a:t>           </a:t>
            </a:r>
            <a:r>
              <a:rPr lang="en-US" sz="5500" b="1" dirty="0" err="1" smtClean="0">
                <a:solidFill>
                  <a:srgbClr val="FF0000"/>
                </a:solidFill>
              </a:rPr>
              <a:t>Bài</a:t>
            </a:r>
            <a:r>
              <a:rPr lang="en-US" sz="5500" b="1" dirty="0" smtClean="0">
                <a:solidFill>
                  <a:srgbClr val="FF0000"/>
                </a:solidFill>
              </a:rPr>
              <a:t> </a:t>
            </a:r>
            <a:r>
              <a:rPr lang="en-US" sz="5500" b="1" dirty="0" err="1" smtClean="0">
                <a:solidFill>
                  <a:srgbClr val="FF0000"/>
                </a:solidFill>
              </a:rPr>
              <a:t>th</a:t>
            </a:r>
            <a:r>
              <a:rPr lang="vi-VN" sz="5500" b="1" dirty="0" smtClean="0">
                <a:solidFill>
                  <a:srgbClr val="FF0000"/>
                </a:solidFill>
              </a:rPr>
              <a:t>ơ</a:t>
            </a:r>
            <a:r>
              <a:rPr lang="en-US" sz="5500" b="1" dirty="0" smtClean="0">
                <a:solidFill>
                  <a:srgbClr val="FF0000"/>
                </a:solidFill>
              </a:rPr>
              <a:t>: Con </a:t>
            </a:r>
            <a:r>
              <a:rPr lang="en-US" sz="5500" b="1" dirty="0" err="1" smtClean="0">
                <a:solidFill>
                  <a:srgbClr val="FF0000"/>
                </a:solidFill>
              </a:rPr>
              <a:t>rùa</a:t>
            </a:r>
            <a:r>
              <a:rPr lang="en-US" sz="5500" b="1" dirty="0" smtClean="0"/>
              <a:t/>
            </a:r>
            <a:br>
              <a:rPr lang="en-US" sz="5500" b="1" dirty="0" smtClean="0"/>
            </a:br>
            <a:r>
              <a:rPr lang="en-US" sz="5500" b="1" dirty="0" smtClean="0"/>
              <a:t>	          </a:t>
            </a:r>
            <a:r>
              <a:rPr lang="en-US" sz="4700" b="1" dirty="0" err="1" smtClean="0">
                <a:solidFill>
                  <a:srgbClr val="0033CC"/>
                </a:solidFill>
              </a:rPr>
              <a:t>Rì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rà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rì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rà</a:t>
            </a:r>
            <a:r>
              <a:rPr lang="en-US" sz="4700" b="1" dirty="0" smtClean="0">
                <a:solidFill>
                  <a:srgbClr val="0033CC"/>
                </a:solidFill>
              </a:rPr>
              <a:t/>
            </a:r>
            <a:br>
              <a:rPr lang="en-US" sz="4700" b="1" dirty="0" smtClean="0">
                <a:solidFill>
                  <a:srgbClr val="0033CC"/>
                </a:solidFill>
              </a:rPr>
            </a:br>
            <a:r>
              <a:rPr lang="en-US" sz="4700" b="1" dirty="0" smtClean="0">
                <a:solidFill>
                  <a:srgbClr val="0033CC"/>
                </a:solidFill>
              </a:rPr>
              <a:t>              </a:t>
            </a:r>
            <a:r>
              <a:rPr lang="en-US" sz="4700" b="1" dirty="0" smtClean="0">
                <a:solidFill>
                  <a:srgbClr val="0033CC"/>
                </a:solidFill>
              </a:rPr>
              <a:t>   </a:t>
            </a:r>
            <a:r>
              <a:rPr lang="en-US" sz="4700" b="1" dirty="0" err="1" smtClean="0">
                <a:solidFill>
                  <a:srgbClr val="0033CC"/>
                </a:solidFill>
              </a:rPr>
              <a:t>Đội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nhà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vi-VN" sz="4700" b="1" dirty="0" smtClean="0">
                <a:solidFill>
                  <a:srgbClr val="0033CC"/>
                </a:solidFill>
              </a:rPr>
              <a:t>đ</a:t>
            </a:r>
            <a:r>
              <a:rPr lang="en-US" sz="4700" b="1" dirty="0" err="1" smtClean="0">
                <a:solidFill>
                  <a:srgbClr val="0033CC"/>
                </a:solidFill>
              </a:rPr>
              <a:t>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ch</a:t>
            </a:r>
            <a:r>
              <a:rPr lang="vi-VN" sz="4700" b="1" dirty="0" smtClean="0">
                <a:solidFill>
                  <a:srgbClr val="0033CC"/>
                </a:solidFill>
              </a:rPr>
              <a:t>ơ</a:t>
            </a:r>
            <a:r>
              <a:rPr lang="en-US" sz="4700" b="1" dirty="0" err="1" smtClean="0">
                <a:solidFill>
                  <a:srgbClr val="0033CC"/>
                </a:solidFill>
              </a:rPr>
              <a:t>i</a:t>
            </a:r>
            <a:r>
              <a:rPr lang="en-US" sz="4700" b="1" dirty="0" smtClean="0">
                <a:solidFill>
                  <a:srgbClr val="0033CC"/>
                </a:solidFill>
              </a:rPr>
              <a:t>,</a:t>
            </a:r>
            <a:br>
              <a:rPr lang="en-US" sz="4700" b="1" dirty="0" smtClean="0">
                <a:solidFill>
                  <a:srgbClr val="0033CC"/>
                </a:solidFill>
              </a:rPr>
            </a:br>
            <a:r>
              <a:rPr lang="en-US" sz="4700" b="1" dirty="0" smtClean="0">
                <a:solidFill>
                  <a:srgbClr val="0033CC"/>
                </a:solidFill>
              </a:rPr>
              <a:t>              </a:t>
            </a:r>
            <a:r>
              <a:rPr lang="en-US" sz="4700" b="1" dirty="0" smtClean="0">
                <a:solidFill>
                  <a:srgbClr val="0033CC"/>
                </a:solidFill>
              </a:rPr>
              <a:t>   </a:t>
            </a:r>
            <a:r>
              <a:rPr lang="en-US" sz="4700" b="1" dirty="0" err="1" smtClean="0">
                <a:solidFill>
                  <a:srgbClr val="0033CC"/>
                </a:solidFill>
              </a:rPr>
              <a:t>Đến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khi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tối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trời</a:t>
            </a:r>
            <a:r>
              <a:rPr lang="en-US" sz="4700" b="1" dirty="0" smtClean="0">
                <a:solidFill>
                  <a:srgbClr val="0033CC"/>
                </a:solidFill>
              </a:rPr>
              <a:t/>
            </a:r>
            <a:br>
              <a:rPr lang="en-US" sz="4700" b="1" dirty="0" smtClean="0">
                <a:solidFill>
                  <a:srgbClr val="0033CC"/>
                </a:solidFill>
              </a:rPr>
            </a:br>
            <a:r>
              <a:rPr lang="en-US" sz="4700" b="1" dirty="0" smtClean="0">
                <a:solidFill>
                  <a:srgbClr val="0033CC"/>
                </a:solidFill>
              </a:rPr>
              <a:t>              </a:t>
            </a:r>
            <a:r>
              <a:rPr lang="en-US" sz="4700" b="1" dirty="0" smtClean="0">
                <a:solidFill>
                  <a:srgbClr val="0033CC"/>
                </a:solidFill>
              </a:rPr>
              <a:t>   </a:t>
            </a:r>
            <a:r>
              <a:rPr lang="en-US" sz="4700" b="1" dirty="0" err="1" smtClean="0">
                <a:solidFill>
                  <a:srgbClr val="0033CC"/>
                </a:solidFill>
              </a:rPr>
              <a:t>Úp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nhà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vi-VN" sz="4700" b="1" dirty="0" smtClean="0">
                <a:solidFill>
                  <a:srgbClr val="0033CC"/>
                </a:solidFill>
              </a:rPr>
              <a:t>đ</a:t>
            </a:r>
            <a:r>
              <a:rPr lang="en-US" sz="4700" b="1" dirty="0" err="1" smtClean="0">
                <a:solidFill>
                  <a:srgbClr val="0033CC"/>
                </a:solidFill>
              </a:rPr>
              <a:t>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ngủ</a:t>
            </a:r>
            <a:r>
              <a:rPr lang="en-US" sz="4700" b="1" dirty="0" smtClean="0">
                <a:solidFill>
                  <a:srgbClr val="0033CC"/>
                </a:solidFill>
              </a:rPr>
              <a:t>.</a:t>
            </a:r>
            <a:br>
              <a:rPr lang="en-US" sz="4700" b="1" dirty="0" smtClean="0">
                <a:solidFill>
                  <a:srgbClr val="0033CC"/>
                </a:solidFill>
              </a:rPr>
            </a:br>
            <a:r>
              <a:rPr lang="en-US" sz="4700" b="1" dirty="0" smtClean="0">
                <a:solidFill>
                  <a:srgbClr val="0033CC"/>
                </a:solidFill>
              </a:rPr>
              <a:t>             </a:t>
            </a:r>
            <a:r>
              <a:rPr lang="en-US" sz="4700" b="1" dirty="0" smtClean="0">
                <a:solidFill>
                  <a:srgbClr val="0033CC"/>
                </a:solidFill>
              </a:rPr>
              <a:t>    </a:t>
            </a:r>
            <a:r>
              <a:rPr lang="en-US" sz="4700" b="1" dirty="0" err="1" smtClean="0">
                <a:solidFill>
                  <a:srgbClr val="0033CC"/>
                </a:solidFill>
              </a:rPr>
              <a:t>Khi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mặt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trời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lú</a:t>
            </a:r>
            <a:r>
              <a:rPr lang="en-US" sz="4700" b="1" dirty="0" smtClean="0">
                <a:solidFill>
                  <a:srgbClr val="0033CC"/>
                </a:solidFill>
              </a:rPr>
              <a:t/>
            </a:r>
            <a:br>
              <a:rPr lang="en-US" sz="4700" b="1" dirty="0" smtClean="0">
                <a:solidFill>
                  <a:srgbClr val="0033CC"/>
                </a:solidFill>
              </a:rPr>
            </a:br>
            <a:r>
              <a:rPr lang="en-US" sz="4700" b="1" dirty="0" smtClean="0">
                <a:solidFill>
                  <a:srgbClr val="0033CC"/>
                </a:solidFill>
              </a:rPr>
              <a:t>              </a:t>
            </a:r>
            <a:r>
              <a:rPr lang="en-US" sz="4700" b="1" dirty="0" smtClean="0">
                <a:solidFill>
                  <a:srgbClr val="0033CC"/>
                </a:solidFill>
              </a:rPr>
              <a:t>   </a:t>
            </a:r>
            <a:r>
              <a:rPr lang="en-US" sz="4700" b="1" dirty="0" err="1" smtClean="0">
                <a:solidFill>
                  <a:srgbClr val="0033CC"/>
                </a:solidFill>
              </a:rPr>
              <a:t>Lại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thò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vi-VN" sz="4700" b="1" dirty="0" smtClean="0">
                <a:solidFill>
                  <a:srgbClr val="0033CC"/>
                </a:solidFill>
              </a:rPr>
              <a:t>đầu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ra</a:t>
            </a:r>
            <a:r>
              <a:rPr lang="en-US" sz="4700" b="1" dirty="0" smtClean="0">
                <a:solidFill>
                  <a:srgbClr val="0033CC"/>
                </a:solidFill>
              </a:rPr>
              <a:t/>
            </a:r>
            <a:br>
              <a:rPr lang="en-US" sz="4700" b="1" dirty="0" smtClean="0">
                <a:solidFill>
                  <a:srgbClr val="0033CC"/>
                </a:solidFill>
              </a:rPr>
            </a:br>
            <a:r>
              <a:rPr lang="en-US" sz="4700" b="1" dirty="0" smtClean="0">
                <a:solidFill>
                  <a:srgbClr val="0033CC"/>
                </a:solidFill>
              </a:rPr>
              <a:t>              </a:t>
            </a:r>
            <a:r>
              <a:rPr lang="en-US" sz="4700" b="1" dirty="0" smtClean="0">
                <a:solidFill>
                  <a:srgbClr val="0033CC"/>
                </a:solidFill>
              </a:rPr>
              <a:t>   </a:t>
            </a:r>
            <a:r>
              <a:rPr lang="en-US" sz="4700" b="1" dirty="0" err="1" smtClean="0">
                <a:solidFill>
                  <a:srgbClr val="0033CC"/>
                </a:solidFill>
              </a:rPr>
              <a:t>Rì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rà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rì</a:t>
            </a:r>
            <a:r>
              <a:rPr lang="en-US" sz="4700" b="1" dirty="0" smtClean="0">
                <a:solidFill>
                  <a:srgbClr val="0033CC"/>
                </a:solidFill>
              </a:rPr>
              <a:t> </a:t>
            </a:r>
            <a:r>
              <a:rPr lang="en-US" sz="4700" b="1" dirty="0" err="1" smtClean="0">
                <a:solidFill>
                  <a:srgbClr val="0033CC"/>
                </a:solidFill>
              </a:rPr>
              <a:t>rà</a:t>
            </a:r>
            <a:r>
              <a:rPr lang="en-US" sz="4700" b="1" dirty="0" smtClean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905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968703" y="199706"/>
            <a:ext cx="10363200" cy="1470025"/>
          </a:xfrm>
        </p:spPr>
        <p:txBody>
          <a:bodyPr/>
          <a:lstStyle/>
          <a:p>
            <a:r>
              <a:rPr lang="en-US" sz="5500" b="1" dirty="0" err="1" smtClean="0"/>
              <a:t>Trò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ch</a:t>
            </a:r>
            <a:r>
              <a:rPr lang="vi-VN" sz="5500" b="1" dirty="0" smtClean="0"/>
              <a:t>ơ</a:t>
            </a:r>
            <a:r>
              <a:rPr lang="en-US" sz="5500" b="1" dirty="0" smtClean="0"/>
              <a:t>i: </a:t>
            </a:r>
            <a:r>
              <a:rPr lang="en-US" sz="5500" b="1" dirty="0" err="1" smtClean="0"/>
              <a:t>Nghe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và</a:t>
            </a:r>
            <a:r>
              <a:rPr lang="en-US" sz="5500" b="1" dirty="0" smtClean="0"/>
              <a:t> </a:t>
            </a:r>
            <a:r>
              <a:rPr lang="vi-VN" sz="5500" b="1" dirty="0" smtClean="0"/>
              <a:t>đ</a:t>
            </a:r>
            <a:r>
              <a:rPr lang="en-US" sz="5500" b="1" dirty="0" err="1" smtClean="0"/>
              <a:t>oán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chữ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cái</a:t>
            </a:r>
            <a:r>
              <a:rPr lang="en-US" sz="5500" b="1" dirty="0" smtClean="0"/>
              <a:t> v, r </a:t>
            </a:r>
            <a:r>
              <a:rPr lang="en-US" sz="5500" b="1" dirty="0" err="1" smtClean="0"/>
              <a:t>trong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các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từ</a:t>
            </a:r>
            <a:r>
              <a:rPr lang="en-US" sz="5500" b="1" dirty="0" smtClean="0"/>
              <a:t> </a:t>
            </a:r>
            <a:r>
              <a:rPr lang="en-US" sz="5500" b="1" dirty="0" err="1" smtClean="0"/>
              <a:t>sau</a:t>
            </a:r>
            <a:r>
              <a:rPr lang="en-US" sz="5500" b="1" dirty="0" smtClean="0"/>
              <a:t>:</a:t>
            </a:r>
          </a:p>
        </p:txBody>
      </p:sp>
      <p:sp>
        <p:nvSpPr>
          <p:cNvPr id="43011" name="Subtitle 4"/>
          <p:cNvSpPr>
            <a:spLocks noGrp="1"/>
          </p:cNvSpPr>
          <p:nvPr>
            <p:ph type="subTitle" idx="1"/>
          </p:nvPr>
        </p:nvSpPr>
        <p:spPr>
          <a:xfrm>
            <a:off x="609600" y="2514600"/>
            <a:ext cx="9652000" cy="32004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43012" name="Picture 2" descr="C:\Documents and Settings\Minh Thang Computer\Desktop\vo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3103" y="1844566"/>
            <a:ext cx="3657600" cy="3660227"/>
          </a:xfrm>
          <a:noFill/>
        </p:spPr>
      </p:pic>
      <p:sp>
        <p:nvSpPr>
          <p:cNvPr id="6" name="Rectangle 5"/>
          <p:cNvSpPr/>
          <p:nvPr/>
        </p:nvSpPr>
        <p:spPr>
          <a:xfrm>
            <a:off x="3860800" y="5867400"/>
            <a:ext cx="3759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00" b="1" dirty="0" err="1">
                <a:solidFill>
                  <a:srgbClr val="0033CC"/>
                </a:solidFill>
              </a:rPr>
              <a:t>Quyển</a:t>
            </a:r>
            <a:r>
              <a:rPr lang="en-US" sz="3700" b="1" dirty="0">
                <a:solidFill>
                  <a:srgbClr val="0033CC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v</a:t>
            </a:r>
            <a:r>
              <a:rPr lang="en-US" sz="3700" b="1" dirty="0" err="1">
                <a:solidFill>
                  <a:srgbClr val="0033CC"/>
                </a:solidFill>
              </a:rPr>
              <a:t>ở</a:t>
            </a:r>
            <a:endParaRPr lang="en-US" sz="3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35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5" name="Picture 2" descr="C:\Documents and Settings\Minh Thang Computer\Desktop\anh tro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6800" y="126125"/>
            <a:ext cx="8026400" cy="5161840"/>
          </a:xfrm>
          <a:noFill/>
        </p:spPr>
      </p:pic>
      <p:sp>
        <p:nvSpPr>
          <p:cNvPr id="5" name="Rectangle 4"/>
          <p:cNvSpPr/>
          <p:nvPr/>
        </p:nvSpPr>
        <p:spPr>
          <a:xfrm>
            <a:off x="3149600" y="5562600"/>
            <a:ext cx="7213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7030A0"/>
                </a:solidFill>
              </a:rPr>
              <a:t>Cái</a:t>
            </a:r>
            <a:r>
              <a:rPr lang="en-US" sz="4800" dirty="0">
                <a:solidFill>
                  <a:srgbClr val="7030A0"/>
                </a:solidFill>
              </a:rPr>
              <a:t> </a:t>
            </a:r>
            <a:r>
              <a:rPr lang="en-US" sz="4800" dirty="0" err="1">
                <a:solidFill>
                  <a:srgbClr val="7030A0"/>
                </a:solidFill>
              </a:rPr>
              <a:t>t</a:t>
            </a:r>
            <a:r>
              <a:rPr lang="en-US" sz="4800" dirty="0" err="1">
                <a:solidFill>
                  <a:srgbClr val="FF0000"/>
                </a:solidFill>
              </a:rPr>
              <a:t>r</a:t>
            </a:r>
            <a:r>
              <a:rPr lang="en-US" sz="4800" dirty="0" err="1">
                <a:solidFill>
                  <a:srgbClr val="7030A0"/>
                </a:solidFill>
              </a:rPr>
              <a:t>ống</a:t>
            </a:r>
            <a:r>
              <a:rPr lang="en-US" sz="4800" dirty="0">
                <a:solidFill>
                  <a:srgbClr val="7030A0"/>
                </a:solidFill>
              </a:rPr>
              <a:t> </a:t>
            </a:r>
            <a:r>
              <a:rPr lang="en-US" sz="4800" dirty="0" err="1">
                <a:solidFill>
                  <a:srgbClr val="7030A0"/>
                </a:solidFill>
              </a:rPr>
              <a:t>t</a:t>
            </a:r>
            <a:r>
              <a:rPr lang="en-US" sz="4800" dirty="0" err="1">
                <a:solidFill>
                  <a:srgbClr val="FF0000"/>
                </a:solidFill>
              </a:rPr>
              <a:t>r</a:t>
            </a:r>
            <a:r>
              <a:rPr lang="vi-VN" sz="4800" dirty="0">
                <a:solidFill>
                  <a:srgbClr val="7030A0"/>
                </a:solidFill>
              </a:rPr>
              <a:t>ường</a:t>
            </a:r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68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2" descr="C:\Documents and Settings\Minh Thang Computer\Desktop\con v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4800"/>
            <a:ext cx="1076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49600" y="5334000"/>
            <a:ext cx="6096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70C0"/>
                </a:solidFill>
              </a:rPr>
              <a:t>Con </a:t>
            </a:r>
            <a:r>
              <a:rPr lang="en-US" sz="7200" b="1" dirty="0" err="1">
                <a:solidFill>
                  <a:srgbClr val="FF0000"/>
                </a:solidFill>
              </a:rPr>
              <a:t>v</a:t>
            </a:r>
            <a:r>
              <a:rPr lang="en-US" sz="7200" b="1" dirty="0" err="1">
                <a:solidFill>
                  <a:srgbClr val="0070C0"/>
                </a:solidFill>
              </a:rPr>
              <a:t>oi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88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C:\Documents and Settings\Minh Thang Computer\Desktop\con 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81000"/>
            <a:ext cx="10871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46400" y="5181600"/>
            <a:ext cx="7112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33CC"/>
                </a:solidFill>
              </a:rPr>
              <a:t>Con </a:t>
            </a:r>
            <a:r>
              <a:rPr lang="en-US" sz="7200" b="1" dirty="0" err="1">
                <a:solidFill>
                  <a:srgbClr val="FF0000"/>
                </a:solidFill>
              </a:rPr>
              <a:t>r</a:t>
            </a:r>
            <a:r>
              <a:rPr lang="en-US" sz="7200" b="1" dirty="0" err="1">
                <a:solidFill>
                  <a:srgbClr val="0033CC"/>
                </a:solidFill>
              </a:rPr>
              <a:t>ùa</a:t>
            </a:r>
            <a:endParaRPr lang="en-US" sz="7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5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8" name="Picture 2" descr="C:\Documents and Settings\Minh Thang Computer\Desktop\cai 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10058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4800" y="4953000"/>
            <a:ext cx="68072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anchor="ctr"/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err="1">
                <a:solidFill>
                  <a:srgbClr val="002060"/>
                </a:solidFill>
              </a:rPr>
              <a:t>Cái</a:t>
            </a:r>
            <a:r>
              <a:rPr lang="en-US" sz="9600" b="1" dirty="0">
                <a:solidFill>
                  <a:srgbClr val="00206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r</a:t>
            </a:r>
            <a:r>
              <a:rPr lang="en-US" sz="9600" b="1" dirty="0" err="1">
                <a:solidFill>
                  <a:srgbClr val="002060"/>
                </a:solidFill>
              </a:rPr>
              <a:t>ổ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10363200" cy="1828800"/>
          </a:xfrm>
          <a:prstGeom prst="rect">
            <a:avLst/>
          </a:prstGeom>
        </p:spPr>
        <p:txBody>
          <a:bodyPr wrap="none" lIns="121909" tIns="60954" rIns="121909" bIns="6095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4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Trò chơi : Về đúng nhà</a:t>
            </a:r>
            <a:endParaRPr lang="en-US" sz="4800" kern="1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Times New Roman"/>
              <a:cs typeface="Times New Roman"/>
            </a:endParaRPr>
          </a:p>
        </p:txBody>
      </p:sp>
      <p:pic>
        <p:nvPicPr>
          <p:cNvPr id="48131" name="Picture 3" descr="Micke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800603"/>
            <a:ext cx="2336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Goi 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Goi 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4419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Goi 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1"/>
            <a:ext cx="2032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ong gia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3" y="457200"/>
            <a:ext cx="1054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ong gia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3" y="457200"/>
            <a:ext cx="1054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7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2194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304800" y="228601"/>
            <a:ext cx="3860800" cy="14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48" rIns="121896" bIns="609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12189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12189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4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Yêu Hà Nội (HINH MINH HOA THEO LOI BAI HA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8.6072" end="8283.91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600" y="1894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="" xmlns:a16="http://schemas.microsoft.com/office/drawing/2014/main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="" xmlns:a16="http://schemas.microsoft.com/office/drawing/2014/main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2354319" y="3018633"/>
            <a:ext cx="9652000" cy="1811339"/>
            <a:chOff x="720" y="2832"/>
            <a:chExt cx="4560" cy="114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="" xmlns:a16="http://schemas.microsoft.com/office/drawing/2014/main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="" xmlns:a16="http://schemas.microsoft.com/office/drawing/2014/main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vi-VN" altLang="en-US" sz="8000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="" xmlns:a16="http://schemas.microsoft.com/office/drawing/2014/main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12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hạnh phúc, an khang.</a:t>
            </a:r>
            <a:endParaRPr lang="en-US" sz="2400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5"/>
          <p:cNvSpPr txBox="1">
            <a:spLocks noChangeArrowheads="1"/>
          </p:cNvSpPr>
          <p:nvPr/>
        </p:nvSpPr>
        <p:spPr bwMode="auto">
          <a:xfrm>
            <a:off x="3001322" y="5043389"/>
            <a:ext cx="6884791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 dirty="0" err="1">
                <a:solidFill>
                  <a:srgbClr val="0033CC"/>
                </a:solidFill>
              </a:rPr>
              <a:t>V¨n</a:t>
            </a:r>
            <a:r>
              <a:rPr lang="en-US" sz="10700" b="1" dirty="0">
                <a:solidFill>
                  <a:srgbClr val="0033CC"/>
                </a:solidFill>
              </a:rPr>
              <a:t> </a:t>
            </a:r>
            <a:r>
              <a:rPr lang="en-US" sz="10700" b="1" dirty="0" err="1">
                <a:solidFill>
                  <a:srgbClr val="0033CC"/>
                </a:solidFill>
              </a:rPr>
              <a:t>MiÕu</a:t>
            </a:r>
            <a:r>
              <a:rPr lang="en-US" sz="8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3001322" y="5043390"/>
            <a:ext cx="1203748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 dirty="0">
                <a:solidFill>
                  <a:srgbClr val="0033CC"/>
                </a:solidFill>
              </a:rPr>
              <a:t>V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6049320" y="5043390"/>
            <a:ext cx="1477328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0033CC"/>
                </a:solidFill>
              </a:rPr>
              <a:t>M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830128" y="5043390"/>
            <a:ext cx="1066959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0033CC"/>
                </a:solidFill>
              </a:rPr>
              <a:t>n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3915722" y="5043390"/>
            <a:ext cx="1150316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0033CC"/>
                </a:solidFill>
              </a:rPr>
              <a:t>¨</a:t>
            </a:r>
          </a:p>
        </p:txBody>
      </p:sp>
      <p:sp>
        <p:nvSpPr>
          <p:cNvPr id="31751" name="Text Box 41"/>
          <p:cNvSpPr txBox="1">
            <a:spLocks noChangeArrowheads="1"/>
          </p:cNvSpPr>
          <p:nvPr/>
        </p:nvSpPr>
        <p:spPr bwMode="auto">
          <a:xfrm>
            <a:off x="1117603" y="1600210"/>
            <a:ext cx="1203748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8234" name="Text Box 42"/>
          <p:cNvSpPr txBox="1">
            <a:spLocks noChangeArrowheads="1"/>
          </p:cNvSpPr>
          <p:nvPr/>
        </p:nvSpPr>
        <p:spPr bwMode="auto">
          <a:xfrm>
            <a:off x="8487728" y="5043390"/>
            <a:ext cx="1066959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 dirty="0">
                <a:solidFill>
                  <a:srgbClr val="0033CC"/>
                </a:solidFill>
              </a:rPr>
              <a:t>u</a:t>
            </a:r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7268520" y="5043390"/>
            <a:ext cx="575371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0033CC"/>
                </a:solidFill>
              </a:rPr>
              <a:t>i</a:t>
            </a:r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7573329" y="5043390"/>
            <a:ext cx="1122529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0033CC"/>
                </a:solidFill>
              </a:rPr>
              <a:t>ª</a:t>
            </a:r>
          </a:p>
        </p:txBody>
      </p:sp>
      <p:pic>
        <p:nvPicPr>
          <p:cNvPr id="3175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4"/>
          <a:stretch>
            <a:fillRect/>
          </a:stretch>
        </p:blipFill>
        <p:spPr bwMode="auto">
          <a:xfrm>
            <a:off x="16933" y="-304800"/>
            <a:ext cx="12175067" cy="552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98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2"/>
                  </p:tgtEl>
                </p:cond>
              </p:nextCondLst>
            </p:seq>
          </p:childTnLst>
        </p:cTn>
      </p:par>
    </p:tnLst>
    <p:bldLst>
      <p:bldP spid="8228" grpId="0"/>
      <p:bldP spid="8230" grpId="0"/>
      <p:bldP spid="8231" grpId="0"/>
      <p:bldP spid="8232" grpId="0"/>
      <p:bldP spid="8234" grpId="0"/>
      <p:bldP spid="8235" grpId="0"/>
      <p:bldP spid="8235" grpId="1" build="allAtOnce"/>
      <p:bldP spid="823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1"/>
          <p:cNvGrpSpPr>
            <a:grpSpLocks/>
          </p:cNvGrpSpPr>
          <p:nvPr/>
        </p:nvGrpSpPr>
        <p:grpSpPr bwMode="auto">
          <a:xfrm>
            <a:off x="-203200" y="0"/>
            <a:ext cx="12395200" cy="7086600"/>
            <a:chOff x="0" y="0"/>
            <a:chExt cx="5760" cy="4320"/>
          </a:xfrm>
        </p:grpSpPr>
        <p:pic>
          <p:nvPicPr>
            <p:cNvPr id="32773" name="Picture 4" descr="Picture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208"/>
              <a:ext cx="1776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-5486400" y="1644658"/>
            <a:ext cx="4343400" cy="607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8700" b="1">
                <a:solidFill>
                  <a:srgbClr val="0033CC"/>
                </a:solidFill>
              </a:rPr>
              <a:t>V</a:t>
            </a:r>
          </a:p>
        </p:txBody>
      </p:sp>
      <p:sp>
        <p:nvSpPr>
          <p:cNvPr id="32772" name="Text Box 15"/>
          <p:cNvSpPr txBox="1">
            <a:spLocks noChangeArrowheads="1"/>
          </p:cNvSpPr>
          <p:nvPr/>
        </p:nvSpPr>
        <p:spPr bwMode="auto">
          <a:xfrm>
            <a:off x="2032003" y="1"/>
            <a:ext cx="7429812" cy="12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>
                <a:solidFill>
                  <a:srgbClr val="FF0000"/>
                </a:solidFill>
              </a:rPr>
              <a:t>Lµm quen ch÷ v</a:t>
            </a:r>
          </a:p>
        </p:txBody>
      </p:sp>
    </p:spTree>
    <p:extLst>
      <p:ext uri="{BB962C8B-B14F-4D97-AF65-F5344CB8AC3E}">
        <p14:creationId xmlns:p14="http://schemas.microsoft.com/office/powerpoint/2010/main" val="2740922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86679E-6 L 0.7342 -0.035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1" y="-1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2946400" y="1600200"/>
            <a:ext cx="5892800" cy="3962400"/>
          </a:xfrm>
          <a:prstGeom prst="rect">
            <a:avLst/>
          </a:prstGeom>
        </p:spPr>
        <p:txBody>
          <a:bodyPr wrap="none" lIns="121901" tIns="60950" rIns="121901" bIns="6095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050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6699"/>
                </a:solidFill>
                <a:latin typeface=".VnAvantH"/>
              </a:rPr>
              <a:t>v</a:t>
            </a:r>
          </a:p>
        </p:txBody>
      </p:sp>
      <p:pic>
        <p:nvPicPr>
          <p:cNvPr id="68611" name="Picture 3" descr="net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7706" flipH="1">
            <a:off x="5177367" y="1524000"/>
            <a:ext cx="4165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net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524000"/>
            <a:ext cx="406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641600" y="3"/>
            <a:ext cx="72823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400" b="1">
                <a:solidFill>
                  <a:srgbClr val="990000"/>
                </a:solidFill>
              </a:rPr>
              <a:t>Ph©n tÝch nÐt ch÷</a:t>
            </a:r>
            <a:r>
              <a:rPr lang="en-US" sz="37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1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ChangeArrowheads="1"/>
          </p:cNvSpPr>
          <p:nvPr/>
        </p:nvSpPr>
        <p:spPr bwMode="auto">
          <a:xfrm>
            <a:off x="4165600" y="1"/>
            <a:ext cx="325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/>
          <a:lstStyle/>
          <a:p>
            <a:pPr marL="457119" indent="-457119" algn="ctr" defTabSz="1219050" fontAlgn="base">
              <a:spcBef>
                <a:spcPct val="20000"/>
              </a:spcBef>
              <a:spcAft>
                <a:spcPct val="0"/>
              </a:spcAft>
            </a:pPr>
            <a:endParaRPr lang="vi-VN" sz="40000" b="1">
              <a:solidFill>
                <a:srgbClr val="008000"/>
              </a:solidFill>
            </a:endParaRPr>
          </a:p>
        </p:txBody>
      </p:sp>
      <p:grpSp>
        <p:nvGrpSpPr>
          <p:cNvPr id="34819" name="Group 1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34826" name="Picture 4" descr="Picture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208"/>
              <a:ext cx="1776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Picture 15" descr="j033651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0" y="6110288"/>
            <a:ext cx="103081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235210" y="0"/>
            <a:ext cx="8175743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300" b="1">
                <a:solidFill>
                  <a:srgbClr val="990000"/>
                </a:solidFill>
              </a:rPr>
              <a:t>Giíi thiÖu c¸c kiÓu ch÷</a:t>
            </a:r>
            <a:r>
              <a:rPr lang="en-US" sz="53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812809" y="838200"/>
            <a:ext cx="2898657" cy="58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900" b="1">
                <a:solidFill>
                  <a:srgbClr val="0033CC"/>
                </a:solidFill>
              </a:rPr>
              <a:t>v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368809" y="1014416"/>
            <a:ext cx="3665961" cy="58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900" b="1">
                <a:solidFill>
                  <a:srgbClr val="0033CC"/>
                </a:solidFill>
                <a:latin typeface=".VnTimeH" pitchFamily="34" charset="0"/>
              </a:rPr>
              <a:t>v</a:t>
            </a:r>
          </a:p>
        </p:txBody>
      </p:sp>
      <p:sp>
        <p:nvSpPr>
          <p:cNvPr id="34824" name="Text Box 13"/>
          <p:cNvSpPr txBox="1">
            <a:spLocks noChangeArrowheads="1"/>
          </p:cNvSpPr>
          <p:nvPr/>
        </p:nvSpPr>
        <p:spPr bwMode="auto">
          <a:xfrm>
            <a:off x="8128003" y="920752"/>
            <a:ext cx="246308" cy="58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900" b="1">
              <a:solidFill>
                <a:srgbClr val="0033CC"/>
              </a:solidFill>
              <a:latin typeface="HP3"/>
            </a:endParaRPr>
          </a:p>
        </p:txBody>
      </p:sp>
      <p:pic>
        <p:nvPicPr>
          <p:cNvPr id="27662" name="Picture 14" descr="chu r viet thu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133600"/>
            <a:ext cx="2641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47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/>
      <p:bldP spid="276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ctrTitle"/>
          </p:nvPr>
        </p:nvSpPr>
        <p:spPr>
          <a:xfrm>
            <a:off x="711200" y="1143009"/>
            <a:ext cx="10363200" cy="86042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</a:t>
            </a:r>
            <a:r>
              <a:rPr lang="vi-VN" b="1" dirty="0" smtClean="0"/>
              <a:t>ơ</a:t>
            </a:r>
            <a:r>
              <a:rPr lang="en-US" b="1" dirty="0" smtClean="0"/>
              <a:t>i: </a:t>
            </a:r>
            <a:r>
              <a:rPr lang="en-US" b="1" dirty="0" err="1" smtClean="0"/>
              <a:t>Tạo</a:t>
            </a:r>
            <a:r>
              <a:rPr lang="en-US" b="1" dirty="0" smtClean="0"/>
              <a:t> </a:t>
            </a:r>
            <a:r>
              <a:rPr lang="en-US" b="1" dirty="0" err="1" smtClean="0"/>
              <a:t>chữ</a:t>
            </a:r>
            <a:r>
              <a:rPr lang="en-US" b="1" dirty="0" smtClean="0"/>
              <a:t> v </a:t>
            </a:r>
            <a:r>
              <a:rPr lang="en-US" b="1" dirty="0" err="1" smtClean="0"/>
              <a:t>từ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</a:t>
            </a:r>
            <a:r>
              <a:rPr lang="en-US" b="1" dirty="0" err="1" smtClean="0"/>
              <a:t>phận</a:t>
            </a:r>
            <a:r>
              <a:rPr lang="en-US" b="1" dirty="0" smtClean="0"/>
              <a:t> </a:t>
            </a:r>
            <a:r>
              <a:rPr lang="en-US" b="1" dirty="0" err="1" smtClean="0"/>
              <a:t>trên</a:t>
            </a:r>
            <a:r>
              <a:rPr lang="en-US" b="1" dirty="0" smtClean="0"/>
              <a:t> c</a:t>
            </a:r>
            <a:r>
              <a:rPr lang="vi-VN" b="1" dirty="0" smtClean="0"/>
              <a:t>ơ</a:t>
            </a:r>
            <a:r>
              <a:rPr lang="en-US" b="1" dirty="0" smtClean="0"/>
              <a:t> </a:t>
            </a:r>
            <a:r>
              <a:rPr lang="en-US" b="1" dirty="0" err="1" smtClean="0"/>
              <a:t>thể</a:t>
            </a:r>
            <a:r>
              <a:rPr lang="en-US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rgbClr val="0033CC"/>
                </a:solidFill>
              </a:rPr>
              <a:t>Cách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</a:rPr>
              <a:t>ch</a:t>
            </a:r>
            <a:r>
              <a:rPr lang="vi-VN" b="1" dirty="0" smtClean="0">
                <a:solidFill>
                  <a:srgbClr val="0033CC"/>
                </a:solidFill>
              </a:rPr>
              <a:t>ơ</a:t>
            </a:r>
            <a:r>
              <a:rPr lang="en-US" b="1" dirty="0" smtClean="0">
                <a:solidFill>
                  <a:srgbClr val="0033CC"/>
                </a:solidFill>
              </a:rPr>
              <a:t>i: </a:t>
            </a:r>
            <a:r>
              <a:rPr lang="en-US" b="1" dirty="0" smtClean="0">
                <a:solidFill>
                  <a:srgbClr val="FF0000"/>
                </a:solidFill>
              </a:rPr>
              <a:t>Cho </a:t>
            </a:r>
            <a:r>
              <a:rPr lang="en-US" b="1" dirty="0" err="1" smtClean="0">
                <a:solidFill>
                  <a:srgbClr val="FF0000"/>
                </a:solidFill>
              </a:rPr>
              <a:t>trẻ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chữ</a:t>
            </a:r>
            <a:r>
              <a:rPr lang="en-US" b="1" dirty="0" smtClean="0">
                <a:solidFill>
                  <a:srgbClr val="FF0000"/>
                </a:solidFill>
              </a:rPr>
              <a:t> “V” </a:t>
            </a:r>
            <a:r>
              <a:rPr lang="en-US" b="1" dirty="0" err="1" smtClean="0">
                <a:solidFill>
                  <a:srgbClr val="FF0000"/>
                </a:solidFill>
              </a:rPr>
              <a:t>từ</a:t>
            </a:r>
            <a:r>
              <a:rPr lang="en-US" b="1" dirty="0" smtClean="0">
                <a:solidFill>
                  <a:srgbClr val="FF0000"/>
                </a:solidFill>
              </a:rPr>
              <a:t>  2 </a:t>
            </a:r>
            <a:r>
              <a:rPr lang="en-US" b="1" dirty="0" err="1" smtClean="0">
                <a:solidFill>
                  <a:srgbClr val="FF0000"/>
                </a:solidFill>
              </a:rPr>
              <a:t>ngón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cánh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khuỷu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50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5160435" y="6281744"/>
            <a:ext cx="246296" cy="4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989511" y="5093415"/>
            <a:ext cx="6589184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FF0000"/>
                </a:solidFill>
              </a:rPr>
              <a:t>Th¸p rïa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599120" y="5089534"/>
            <a:ext cx="1066959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2989511" y="5089534"/>
            <a:ext cx="821165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411914" y="5089534"/>
            <a:ext cx="1150316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871" name="Text Box 11"/>
          <p:cNvSpPr txBox="1">
            <a:spLocks noChangeArrowheads="1"/>
          </p:cNvSpPr>
          <p:nvPr/>
        </p:nvSpPr>
        <p:spPr bwMode="auto">
          <a:xfrm>
            <a:off x="1727203" y="2895610"/>
            <a:ext cx="246308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700" b="1">
              <a:solidFill>
                <a:srgbClr val="000000"/>
              </a:solidFill>
            </a:endParaRP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2743203" y="2971810"/>
            <a:ext cx="246308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700" b="1">
              <a:solidFill>
                <a:srgbClr val="000000"/>
              </a:solidFill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5224714" y="5089534"/>
            <a:ext cx="1140884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6951920" y="5089534"/>
            <a:ext cx="1066959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6545512" y="5089534"/>
            <a:ext cx="684376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7764714" y="5089534"/>
            <a:ext cx="1150316" cy="176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700" b="1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3687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21194"/>
          <a:stretch>
            <a:fillRect/>
          </a:stretch>
        </p:blipFill>
        <p:spPr bwMode="auto">
          <a:xfrm>
            <a:off x="-2117" y="0"/>
            <a:ext cx="12192001" cy="504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1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9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9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50"/>
                  </p:tgtEl>
                </p:cond>
              </p:nextCondLst>
            </p:seq>
          </p:childTnLst>
        </p:cTn>
      </p:par>
    </p:tnLst>
    <p:bldLst>
      <p:bldP spid="69638" grpId="0"/>
      <p:bldP spid="69639" grpId="0"/>
      <p:bldP spid="69641" grpId="0"/>
      <p:bldP spid="69646" grpId="0"/>
      <p:bldP spid="69649" grpId="0"/>
      <p:bldP spid="69650" grpId="0"/>
      <p:bldP spid="696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37895" name="Picture 4" descr="Picture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208"/>
              <a:ext cx="1776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1" name="Rectangle 14"/>
          <p:cNvSpPr>
            <a:spLocks noChangeArrowheads="1"/>
          </p:cNvSpPr>
          <p:nvPr/>
        </p:nvSpPr>
        <p:spPr bwMode="auto">
          <a:xfrm>
            <a:off x="4165600" y="1"/>
            <a:ext cx="325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/>
          <a:lstStyle/>
          <a:p>
            <a:pPr marL="457119" indent="-457119" algn="ctr" defTabSz="1219050" fontAlgn="base">
              <a:spcBef>
                <a:spcPct val="20000"/>
              </a:spcBef>
              <a:spcAft>
                <a:spcPct val="0"/>
              </a:spcAft>
            </a:pPr>
            <a:endParaRPr lang="vi-VN" sz="40000" b="1">
              <a:solidFill>
                <a:srgbClr val="008000"/>
              </a:solidFill>
            </a:endParaRPr>
          </a:p>
        </p:txBody>
      </p:sp>
      <p:pic>
        <p:nvPicPr>
          <p:cNvPr id="37892" name="Picture 15" descr="j033651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0" y="6110288"/>
            <a:ext cx="103081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4"/>
          <p:cNvSpPr txBox="1">
            <a:spLocks noChangeArrowheads="1"/>
          </p:cNvSpPr>
          <p:nvPr/>
        </p:nvSpPr>
        <p:spPr bwMode="auto">
          <a:xfrm>
            <a:off x="2133609" y="1"/>
            <a:ext cx="7207529" cy="12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>
                <a:solidFill>
                  <a:srgbClr val="FF0000"/>
                </a:solidFill>
              </a:rPr>
              <a:t>Lµm quen ch÷ r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-4493681" y="-304800"/>
            <a:ext cx="2695609" cy="931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12190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9700" b="1">
                <a:solidFill>
                  <a:srgbClr val="0033CC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81620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2 -0.01549 L 0.65087 -0.026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5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83535747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2036</TotalTime>
  <Words>155</Words>
  <Application>Microsoft Office PowerPoint</Application>
  <PresentationFormat>Custom</PresentationFormat>
  <Paragraphs>55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3_Default Design</vt:lpstr>
      <vt:lpstr>2_Office Theme</vt:lpstr>
      <vt:lpstr>3_Office Theme</vt:lpstr>
      <vt:lpstr>2_Default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Trò chơi: Tạo chữ v từ các bộ phận trên cơ thể:  Cách chơi: Cho trẻ tạo chữ “V” từ  2 ngón tay, cánh tay, khuỷu tay</vt:lpstr>
      <vt:lpstr>PowerPoint Presentation</vt:lpstr>
      <vt:lpstr>PowerPoint Presentation</vt:lpstr>
      <vt:lpstr>PowerPoint Presentation</vt:lpstr>
      <vt:lpstr>PowerPoint Presentation</vt:lpstr>
      <vt:lpstr>So sánh đặc điểm chữ v, r</vt:lpstr>
      <vt:lpstr>            Luyện phát âm v, r            Bài thơ: Con rùa            Rì rà rì rà                  Đội nhà đi chơi,                  Đến khi tối trời                  Úp nhà đi ngủ.                  Khi mặt trời lú                  Lại thò đầu ra                  Rì rà rì rà.</vt:lpstr>
      <vt:lpstr>Trò chơi: Nghe và đoán chữ cái v, r trong các từ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160</cp:revision>
  <dcterms:created xsi:type="dcterms:W3CDTF">2021-03-06T21:12:00Z</dcterms:created>
  <dcterms:modified xsi:type="dcterms:W3CDTF">2025-05-13T10:34:22Z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