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9" r:id="rId3"/>
    <p:sldMasterId id="2147483721" r:id="rId4"/>
  </p:sldMasterIdLst>
  <p:sldIdLst>
    <p:sldId id="269" r:id="rId5"/>
    <p:sldId id="294" r:id="rId6"/>
    <p:sldId id="283" r:id="rId7"/>
    <p:sldId id="286" r:id="rId8"/>
    <p:sldId id="293" r:id="rId9"/>
    <p:sldId id="280" r:id="rId10"/>
    <p:sldId id="295" r:id="rId11"/>
    <p:sldId id="282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99FF99"/>
    <a:srgbClr val="FF99FF"/>
    <a:srgbClr val="FF99CC"/>
    <a:srgbClr val="FFFF00"/>
    <a:srgbClr val="FF0000"/>
    <a:srgbClr val="009900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59E6-F5C8-4820-84BE-1E269AA86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1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E685-9410-400C-9C1F-A17858588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1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86CE-0877-4169-9E93-4CF9FD37D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8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5A17-3FD2-4435-81CE-58FD324E1C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C341-6C08-438D-9940-61545A83E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2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7779D-D97E-4197-A7C7-9029FA508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8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8C653-EBF5-4A7D-B6A8-AF253E7B34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156-5BA7-4B3A-84E8-71B07E148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6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AD8C-D54D-4469-B465-2F6A12FE4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43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1F1A-4621-452A-AFD3-885BB9804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3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0685-80CE-4DD4-A55F-EE19E6A988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55C0-F3B2-417A-838E-65C9C49B8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9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5578-A72C-46B3-BBD0-FD7B1AE9D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77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F43B-990B-465D-AC0F-222F8CBA1D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64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890-B12B-42AD-B51C-B1382C7F9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4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DE658-A3B5-49AB-9B5C-DCDACF291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72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435C-C8A9-404B-ACEB-36B84AF2B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37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0508-AB2E-468E-A62D-BB3718C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8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35A6-1124-487B-96BA-5594B43ED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33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6795-C7BB-42FA-BA0D-452B438BD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5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3CE0-7E39-4E73-B31E-EC33239553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64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0214-5FBC-41B3-9942-BD5F125A91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88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39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55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36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50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07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72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1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85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7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2F1DE-699A-425E-84C1-4A6D56751D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C6B21-551E-4CAD-B7CB-3247903257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1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Nhu-Co-Bac-Trong-Ngay-Vui-Dai-Thang.mp3" TargetMode="External"/><Relationship Id="rId6" Type="http://schemas.openxmlformats.org/officeDocument/2006/relationships/image" Target="../media/image15.wmf"/><Relationship Id="rId11" Type="http://schemas.openxmlformats.org/officeDocument/2006/relationships/image" Target="../media/image20.gif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image" Target="../media/image13.wmf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12"/>
          <p:cNvSpPr>
            <a:spLocks noChangeArrowheads="1" noChangeShapeType="1" noTextEdit="1"/>
          </p:cNvSpPr>
          <p:nvPr/>
        </p:nvSpPr>
        <p:spPr bwMode="auto">
          <a:xfrm>
            <a:off x="1348235" y="2261306"/>
            <a:ext cx="9982200" cy="3114426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tài:Vẽ</a:t>
            </a:r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trí</a:t>
            </a:r>
            <a:r>
              <a:rPr lang="en-US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váy</a:t>
            </a:r>
            <a:r>
              <a:rPr lang="en-US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tặng</a:t>
            </a:r>
            <a:r>
              <a:rPr lang="en-US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mẹ</a:t>
            </a:r>
            <a:endParaRPr lang="vi-VN" sz="3600" kern="10" dirty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2" name="Picture 2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111">
            <a:off x="-47290" y="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90" y="5286625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90" y="9550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50702" y="5732379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62781" y="-54418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0" y="2362201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93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2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83" y="267101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4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5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6042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6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5908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7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26" y="352424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219575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4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0" y="51816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90" y="2492625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969083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71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42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21" y="43561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577214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4825" y="1480322"/>
            <a:ext cx="766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LĨNH VỰC PHÁT TRIỂN THẨM MỸ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8004" y="4381918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MGL ( 5 - 6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4803" y="654591"/>
            <a:ext cx="6389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362902-51A3-4EE9-BC40-EDEF248EE6CD}"/>
              </a:ext>
            </a:extLst>
          </p:cNvPr>
          <p:cNvSpPr txBox="1"/>
          <p:nvPr/>
        </p:nvSpPr>
        <p:spPr>
          <a:xfrm>
            <a:off x="3302238" y="5166617"/>
            <a:ext cx="6630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94564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6" y="-56486"/>
            <a:ext cx="122682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972050" y="2784764"/>
            <a:ext cx="3467100" cy="289722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4914900" y="3124200"/>
            <a:ext cx="3706957" cy="2710189"/>
          </a:xfrm>
          <a:prstGeom prst="rect">
            <a:avLst/>
          </a:prstGeom>
        </p:spPr>
        <p:txBody>
          <a:bodyPr wrap="none" fromWordArt="1">
            <a:prstTxWarp prst="textArchUpPour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chức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4878" y="447929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Qùa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8/3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Quà 8 Tháng 3 - Bé Bảo An - Nhạc Thiếu Nhi Mừng Ngày Mùng 8 Tháng 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793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800" y="5792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9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6096000" y="1295400"/>
            <a:ext cx="5867400" cy="2438400"/>
          </a:xfrm>
          <a:prstGeom prst="roundRect">
            <a:avLst/>
          </a:prstGeom>
          <a:solidFill>
            <a:srgbClr val="FF99CC"/>
          </a:solidFill>
          <a:ln w="9525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6324600" y="1524000"/>
            <a:ext cx="5486399" cy="20748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Quan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sát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tranh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đàm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thoại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03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6F7E74-D11D-487F-97E0-2F135ECD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1800" r="15791" b="43317"/>
          <a:stretch/>
        </p:blipFill>
        <p:spPr bwMode="auto">
          <a:xfrm>
            <a:off x="18142" y="32657"/>
            <a:ext cx="12173857" cy="664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3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181101" y="2154382"/>
            <a:ext cx="55626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ý </a:t>
            </a: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tưởng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8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828800" y="1524000"/>
            <a:ext cx="4800600" cy="1025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hiện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lbum Tuyển Tập Nhạc Không Lời Hay (Vol.1) - V.A, Nghe album tải nhạc MP3 dragon_smex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1.475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24300" y="2913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905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6F7E74-D11D-487F-97E0-2F135ECD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1800" r="15791" b="43317"/>
          <a:stretch/>
        </p:blipFill>
        <p:spPr bwMode="auto">
          <a:xfrm>
            <a:off x="18142" y="32657"/>
            <a:ext cx="12173857" cy="664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9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828800" y="1793876"/>
            <a:ext cx="4800600" cy="1025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xét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phẩm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75468"/>
            <a:ext cx="12192000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951" y="0"/>
            <a:ext cx="11887201" cy="6858000"/>
            <a:chOff x="48" y="-6"/>
            <a:chExt cx="5631" cy="4271"/>
          </a:xfrm>
        </p:grpSpPr>
        <p:pic>
          <p:nvPicPr>
            <p:cNvPr id="19476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7" descr="CRNRC4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8" descr="CRNRC4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9" descr="CRNRC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 descr="CRNRC4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16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6085" y="269343"/>
            <a:ext cx="11176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25919" y="411326"/>
            <a:ext cx="11176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8" y="4828011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293" y="4922784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1170269phoexz8m4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579644" y="-1371600"/>
            <a:ext cx="4572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23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36444" y="-1295400"/>
            <a:ext cx="45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24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245644" y="-1295400"/>
            <a:ext cx="45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49" name="WordArt 25"/>
          <p:cNvSpPr>
            <a:spLocks noChangeArrowheads="1" noChangeShapeType="1" noTextEdit="1"/>
          </p:cNvSpPr>
          <p:nvPr/>
        </p:nvSpPr>
        <p:spPr bwMode="auto">
          <a:xfrm>
            <a:off x="2210803" y="1922819"/>
            <a:ext cx="7977983" cy="219069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tạm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biệt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9468" name="Picture 26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7" y="4495800"/>
            <a:ext cx="233680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7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983706" y="-1524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8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69506" y="48768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9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36706" y="-3048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4" y="3282618"/>
            <a:ext cx="10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1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101" y="3360648"/>
            <a:ext cx="10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79506" y="49530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58" name="Nhu-Co-Bac-Trong-Ngay-Vui-Dai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30" y="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7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15" fill="hold"/>
                                        <p:tgtEl>
                                          <p:spTgt spid="3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58"/>
                </p:tgtEl>
              </p:cMediaNode>
            </p:audio>
          </p:childTnLst>
        </p:cTn>
      </p:par>
    </p:tnLst>
    <p:bldLst>
      <p:bldP spid="3338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5057</TotalTime>
  <Words>73</Words>
  <Application>Microsoft Office PowerPoint</Application>
  <PresentationFormat>Custom</PresentationFormat>
  <Paragraphs>15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2_Default Design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Techsi.vn</cp:lastModifiedBy>
  <cp:revision>147</cp:revision>
  <dcterms:created xsi:type="dcterms:W3CDTF">2016-10-23T17:21:39Z</dcterms:created>
  <dcterms:modified xsi:type="dcterms:W3CDTF">2024-02-24T04:01:38Z</dcterms:modified>
</cp:coreProperties>
</file>