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6" r:id="rId15"/>
    <p:sldId id="287" r:id="rId16"/>
    <p:sldId id="288" r:id="rId17"/>
    <p:sldId id="279" r:id="rId18"/>
    <p:sldId id="282" r:id="rId19"/>
    <p:sldId id="281" r:id="rId20"/>
    <p:sldId id="284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6BA"/>
    <a:srgbClr val="E97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8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71850"/>
            <a:ext cx="6400800" cy="131445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96938" y="1276350"/>
            <a:ext cx="7087736" cy="88058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07206" y="141506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vi-VN" b="1" dirty="0" smtClean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PGD&amp;ĐT</a:t>
            </a:r>
            <a:r>
              <a:rPr lang="en-US" b="1" dirty="0" smtClean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eaLnBrk="1" hangingPunct="1"/>
            <a:r>
              <a:rPr lang="en-US" b="1" dirty="0">
                <a:solidFill>
                  <a:srgbClr val="DE36BA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" y="3239025"/>
            <a:ext cx="9296399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vi-VN" alt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LỚP: MGL A3</a:t>
            </a:r>
            <a:endParaRPr lang="en-US" alt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457199" y="2343150"/>
            <a:ext cx="8367215" cy="89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cái</a:t>
            </a:r>
            <a:r>
              <a:rPr lang="en-US" sz="32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p-q</a:t>
            </a:r>
            <a:endParaRPr lang="en-US" sz="32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1"/>
            <a:ext cx="91676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28600" y="-27499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76731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8" y="1196208"/>
            <a:ext cx="551793" cy="35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529"/>
            <a:ext cx="9201299" cy="51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47297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 flipH="1">
            <a:off x="3733800" y="1962150"/>
            <a:ext cx="1828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8600" y="947447"/>
            <a:ext cx="2718646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6500" b="1" dirty="0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715000" y="1733550"/>
            <a:ext cx="2191408" cy="28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2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569098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03055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-334923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7" y="1543050"/>
            <a:ext cx="551793" cy="34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45502" y="-312376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2" y="1657350"/>
            <a:ext cx="551793" cy="33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53"/>
            <a:ext cx="9143999" cy="5137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7924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8001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vi-VN" sz="8000" b="1" dirty="0" smtClean="0">
                <a:solidFill>
                  <a:srgbClr val="FF0000"/>
                </a:solidFill>
              </a:rPr>
              <a:t>Trò chơi củng cố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2296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283486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308223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312488"/>
            <a:ext cx="2400300" cy="96012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1" y="2258832"/>
            <a:ext cx="1492885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2290978"/>
            <a:ext cx="14097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0566"/>
            <a:ext cx="14097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35473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14350"/>
            <a:ext cx="7391400" cy="274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9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9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8" y="3194025"/>
            <a:ext cx="2220143" cy="832553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6" y="4021930"/>
            <a:ext cx="1492885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9" y="4021931"/>
            <a:ext cx="1640271" cy="1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021932"/>
            <a:ext cx="1640271" cy="1121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200150"/>
          <a:ext cx="82296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9854"/>
            <a:ext cx="914925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2296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4728" y="185439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1856097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3483165"/>
            <a:ext cx="1143000" cy="10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348615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1854391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1854390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1854391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1856097"/>
            <a:ext cx="1143000" cy="10858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1856097"/>
            <a:ext cx="1143000" cy="10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514350"/>
            <a:ext cx="7924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001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628650"/>
            <a:ext cx="6286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3429000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4314398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3429000"/>
            <a:ext cx="3781282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14300"/>
            <a:ext cx="8001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4314398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5270"/>
            <a:ext cx="7162800" cy="27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3400424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3400424"/>
            <a:ext cx="36957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152" y="141386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ỔN ĐỊNH TỔ CHỨC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09801" y="2586714"/>
            <a:ext cx="575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 Đi Qua Ngã Tư Đường Phố - Nhạc Thiếu Nhi Hoạt Hình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9.3989" end="74787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1734" y="33147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8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05301" y="1085850"/>
            <a:ext cx="7315200" cy="20002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5826"/>
            <a:ext cx="3200400" cy="99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0446"/>
            <a:ext cx="4495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koong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?- 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857251"/>
            <a:ext cx="3200400" cy="156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4" y="2393583"/>
            <a:ext cx="3273937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3836194"/>
            <a:ext cx="3174242" cy="119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12"/>
            <a:ext cx="9118979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3775312"/>
            <a:ext cx="914400" cy="1085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3827344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1678"/>
            <a:ext cx="3657600" cy="89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0758" y="-161925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2910"/>
            <a:ext cx="9167648" cy="51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1677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3" y="1130566"/>
            <a:ext cx="677883" cy="38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6600" y="-1104364"/>
            <a:ext cx="2209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35473"/>
            <a:ext cx="73152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03790" y="133350"/>
            <a:ext cx="31242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0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91204" y="1801871"/>
            <a:ext cx="2220310" cy="2563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6096001" y="1450102"/>
            <a:ext cx="2669447" cy="32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3775312"/>
            <a:ext cx="914400" cy="1085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3776989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380260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3827344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383719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3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3776989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3835520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3837197"/>
            <a:ext cx="9144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514350"/>
            <a:ext cx="403859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414" y="-149041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339</Words>
  <Application>Microsoft Office PowerPoint</Application>
  <PresentationFormat>On-screen Show (16:9)</PresentationFormat>
  <Paragraphs>90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64</cp:revision>
  <dcterms:created xsi:type="dcterms:W3CDTF">2020-04-19T04:04:52Z</dcterms:created>
  <dcterms:modified xsi:type="dcterms:W3CDTF">2025-03-11T03:40:17Z</dcterms:modified>
</cp:coreProperties>
</file>