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4" r:id="rId3"/>
    <p:sldMasterId id="2147483718" r:id="rId4"/>
    <p:sldMasterId id="2147483732" r:id="rId5"/>
    <p:sldMasterId id="2147483746" r:id="rId6"/>
    <p:sldMasterId id="2147483758" r:id="rId7"/>
  </p:sldMasterIdLst>
  <p:notesMasterIdLst>
    <p:notesMasterId r:id="rId30"/>
  </p:notesMasterIdLst>
  <p:sldIdLst>
    <p:sldId id="256" r:id="rId8"/>
    <p:sldId id="309" r:id="rId9"/>
    <p:sldId id="277" r:id="rId10"/>
    <p:sldId id="328" r:id="rId11"/>
    <p:sldId id="329" r:id="rId12"/>
    <p:sldId id="331" r:id="rId13"/>
    <p:sldId id="279" r:id="rId14"/>
    <p:sldId id="340" r:id="rId15"/>
    <p:sldId id="341" r:id="rId16"/>
    <p:sldId id="342" r:id="rId17"/>
    <p:sldId id="332" r:id="rId18"/>
    <p:sldId id="333" r:id="rId19"/>
    <p:sldId id="334" r:id="rId20"/>
    <p:sldId id="335" r:id="rId21"/>
    <p:sldId id="336" r:id="rId22"/>
    <p:sldId id="337" r:id="rId23"/>
    <p:sldId id="300" r:id="rId24"/>
    <p:sldId id="305" r:id="rId25"/>
    <p:sldId id="306" r:id="rId26"/>
    <p:sldId id="308" r:id="rId27"/>
    <p:sldId id="307" r:id="rId28"/>
    <p:sldId id="286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BF3"/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>
        <p:scale>
          <a:sx n="79" d="100"/>
          <a:sy n="79" d="100"/>
        </p:scale>
        <p:origin x="-10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9249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8991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8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315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5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3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3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3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795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07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34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5834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68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5317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973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9602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688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9987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7" y="272167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40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9" y="1358320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5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7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40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3" y="101490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9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54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31" y="5235087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7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66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9667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504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937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400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909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319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0398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8769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922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7" y="1896556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13" y="1427875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2" y="3859189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49" y="3591211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7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8" y="397952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70" y="395999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55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4358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77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5540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195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774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932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626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0377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0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858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0638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9758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1200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249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596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1174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5869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050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012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070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852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867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8659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5077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3467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732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9504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2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9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666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379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8150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8127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058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303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82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8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2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5.bin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102.bin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10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18" Type="http://schemas.openxmlformats.org/officeDocument/2006/relationships/oleObject" Target="../embeddings/oleObject123.bin"/><Relationship Id="rId3" Type="http://schemas.openxmlformats.org/officeDocument/2006/relationships/oleObject" Target="../embeddings/oleObject109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9.bin"/><Relationship Id="rId39" Type="http://schemas.openxmlformats.org/officeDocument/2006/relationships/oleObject" Target="../embeddings/oleObject162.bin"/><Relationship Id="rId21" Type="http://schemas.openxmlformats.org/officeDocument/2006/relationships/oleObject" Target="../embeddings/oleObject144.bin"/><Relationship Id="rId34" Type="http://schemas.openxmlformats.org/officeDocument/2006/relationships/oleObject" Target="../embeddings/oleObject157.bin"/><Relationship Id="rId42" Type="http://schemas.openxmlformats.org/officeDocument/2006/relationships/oleObject" Target="../embeddings/oleObject165.bin"/><Relationship Id="rId47" Type="http://schemas.openxmlformats.org/officeDocument/2006/relationships/oleObject" Target="../embeddings/oleObject170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54.xml"/><Relationship Id="rId16" Type="http://schemas.openxmlformats.org/officeDocument/2006/relationships/oleObject" Target="../embeddings/oleObject139.bin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24" Type="http://schemas.openxmlformats.org/officeDocument/2006/relationships/oleObject" Target="../embeddings/oleObject147.bin"/><Relationship Id="rId32" Type="http://schemas.openxmlformats.org/officeDocument/2006/relationships/oleObject" Target="../embeddings/oleObject155.bin"/><Relationship Id="rId37" Type="http://schemas.openxmlformats.org/officeDocument/2006/relationships/oleObject" Target="../embeddings/oleObject160.bin"/><Relationship Id="rId40" Type="http://schemas.openxmlformats.org/officeDocument/2006/relationships/oleObject" Target="../embeddings/oleObject163.bin"/><Relationship Id="rId45" Type="http://schemas.openxmlformats.org/officeDocument/2006/relationships/oleObject" Target="../embeddings/oleObject168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6.bin"/><Relationship Id="rId28" Type="http://schemas.openxmlformats.org/officeDocument/2006/relationships/oleObject" Target="../embeddings/oleObject151.bin"/><Relationship Id="rId36" Type="http://schemas.openxmlformats.org/officeDocument/2006/relationships/oleObject" Target="../embeddings/oleObject159.bin"/><Relationship Id="rId10" Type="http://schemas.openxmlformats.org/officeDocument/2006/relationships/oleObject" Target="../embeddings/oleObject133.bin"/><Relationship Id="rId19" Type="http://schemas.openxmlformats.org/officeDocument/2006/relationships/oleObject" Target="../embeddings/oleObject142.bin"/><Relationship Id="rId31" Type="http://schemas.openxmlformats.org/officeDocument/2006/relationships/oleObject" Target="../embeddings/oleObject154.bin"/><Relationship Id="rId44" Type="http://schemas.openxmlformats.org/officeDocument/2006/relationships/oleObject" Target="../embeddings/oleObject16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5.bin"/><Relationship Id="rId27" Type="http://schemas.openxmlformats.org/officeDocument/2006/relationships/oleObject" Target="../embeddings/oleObject150.bin"/><Relationship Id="rId30" Type="http://schemas.openxmlformats.org/officeDocument/2006/relationships/oleObject" Target="../embeddings/oleObject153.bin"/><Relationship Id="rId35" Type="http://schemas.openxmlformats.org/officeDocument/2006/relationships/oleObject" Target="../embeddings/oleObject158.bin"/><Relationship Id="rId43" Type="http://schemas.openxmlformats.org/officeDocument/2006/relationships/oleObject" Target="../embeddings/oleObject166.bin"/><Relationship Id="rId48" Type="http://schemas.openxmlformats.org/officeDocument/2006/relationships/oleObject" Target="../embeddings/oleObject171.bin"/><Relationship Id="rId8" Type="http://schemas.openxmlformats.org/officeDocument/2006/relationships/oleObject" Target="../embeddings/oleObject131.bin"/><Relationship Id="rId3" Type="http://schemas.openxmlformats.org/officeDocument/2006/relationships/oleObject" Target="../embeddings/oleObject127.bin"/><Relationship Id="rId12" Type="http://schemas.openxmlformats.org/officeDocument/2006/relationships/oleObject" Target="../embeddings/oleObject135.bin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8.bin"/><Relationship Id="rId33" Type="http://schemas.openxmlformats.org/officeDocument/2006/relationships/oleObject" Target="../embeddings/oleObject156.bin"/><Relationship Id="rId38" Type="http://schemas.openxmlformats.org/officeDocument/2006/relationships/oleObject" Target="../embeddings/oleObject161.bin"/><Relationship Id="rId46" Type="http://schemas.openxmlformats.org/officeDocument/2006/relationships/oleObject" Target="../embeddings/oleObject169.bin"/><Relationship Id="rId20" Type="http://schemas.openxmlformats.org/officeDocument/2006/relationships/oleObject" Target="../embeddings/oleObject143.bin"/><Relationship Id="rId41" Type="http://schemas.openxmlformats.org/officeDocument/2006/relationships/oleObject" Target="../embeddings/oleObject16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30.bin"/><Relationship Id="rId42" Type="http://schemas.openxmlformats.org/officeDocument/2006/relationships/oleObject" Target="../embeddings/oleObject38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55" Type="http://schemas.openxmlformats.org/officeDocument/2006/relationships/oleObject" Target="../embeddings/oleObject5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12.bin"/><Relationship Id="rId29" Type="http://schemas.openxmlformats.org/officeDocument/2006/relationships/oleObject" Target="../embeddings/oleObject25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8.bin"/><Relationship Id="rId37" Type="http://schemas.openxmlformats.org/officeDocument/2006/relationships/oleObject" Target="../embeddings/oleObject33.bin"/><Relationship Id="rId40" Type="http://schemas.openxmlformats.org/officeDocument/2006/relationships/oleObject" Target="../embeddings/oleObject36.bin"/><Relationship Id="rId45" Type="http://schemas.openxmlformats.org/officeDocument/2006/relationships/oleObject" Target="../embeddings/oleObject41.bin"/><Relationship Id="rId53" Type="http://schemas.openxmlformats.org/officeDocument/2006/relationships/oleObject" Target="../embeddings/oleObject49.bin"/><Relationship Id="rId58" Type="http://schemas.openxmlformats.org/officeDocument/2006/relationships/oleObject" Target="../embeddings/oleObject54.bin"/><Relationship Id="rId5" Type="http://schemas.openxmlformats.org/officeDocument/2006/relationships/oleObject" Target="../embeddings/oleObject2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Relationship Id="rId30" Type="http://schemas.openxmlformats.org/officeDocument/2006/relationships/oleObject" Target="../embeddings/oleObject26.bin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9.bin"/><Relationship Id="rId48" Type="http://schemas.openxmlformats.org/officeDocument/2006/relationships/oleObject" Target="../embeddings/oleObject44.bin"/><Relationship Id="rId56" Type="http://schemas.openxmlformats.org/officeDocument/2006/relationships/oleObject" Target="../embeddings/oleObject52.bin"/><Relationship Id="rId8" Type="http://schemas.openxmlformats.org/officeDocument/2006/relationships/oleObject" Target="../embeddings/oleObject4.bin"/><Relationship Id="rId51" Type="http://schemas.openxmlformats.org/officeDocument/2006/relationships/oleObject" Target="../embeddings/oleObject47.bin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9.bin"/><Relationship Id="rId38" Type="http://schemas.openxmlformats.org/officeDocument/2006/relationships/oleObject" Target="../embeddings/oleObject34.bin"/><Relationship Id="rId46" Type="http://schemas.openxmlformats.org/officeDocument/2006/relationships/oleObject" Target="../embeddings/oleObject42.bin"/><Relationship Id="rId20" Type="http://schemas.openxmlformats.org/officeDocument/2006/relationships/oleObject" Target="../embeddings/oleObject16.bin"/><Relationship Id="rId41" Type="http://schemas.openxmlformats.org/officeDocument/2006/relationships/oleObject" Target="../embeddings/oleObject37.bin"/><Relationship Id="rId54" Type="http://schemas.openxmlformats.org/officeDocument/2006/relationships/oleObject" Target="../embeddings/oleObject5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32.bin"/><Relationship Id="rId49" Type="http://schemas.openxmlformats.org/officeDocument/2006/relationships/oleObject" Target="../embeddings/oleObject45.bin"/><Relationship Id="rId57" Type="http://schemas.openxmlformats.org/officeDocument/2006/relationships/oleObject" Target="../embeddings/oleObject53.bin"/><Relationship Id="rId10" Type="http://schemas.openxmlformats.org/officeDocument/2006/relationships/oleObject" Target="../embeddings/oleObject6.bin"/><Relationship Id="rId31" Type="http://schemas.openxmlformats.org/officeDocument/2006/relationships/oleObject" Target="../embeddings/oleObject27.bin"/><Relationship Id="rId44" Type="http://schemas.openxmlformats.org/officeDocument/2006/relationships/oleObject" Target="../embeddings/oleObject40.bin"/><Relationship Id="rId52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746504-02BC-489D-AADA-2ECEEEC3F437}"/>
              </a:ext>
            </a:extLst>
          </p:cNvPr>
          <p:cNvSpPr txBox="1"/>
          <p:nvPr/>
        </p:nvSpPr>
        <p:spPr>
          <a:xfrm>
            <a:off x="3421577" y="1397407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44F489-6BF7-49BE-B0F8-C45B535DC948}"/>
              </a:ext>
            </a:extLst>
          </p:cNvPr>
          <p:cNvSpPr txBox="1"/>
          <p:nvPr/>
        </p:nvSpPr>
        <p:spPr>
          <a:xfrm>
            <a:off x="3421577" y="1757552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52FBFC-B116-495E-A065-44A0BFEB7C39}"/>
              </a:ext>
            </a:extLst>
          </p:cNvPr>
          <p:cNvSpPr txBox="1"/>
          <p:nvPr/>
        </p:nvSpPr>
        <p:spPr>
          <a:xfrm>
            <a:off x="2165353" y="3186443"/>
            <a:ext cx="77770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EB22AF6-8E79-4BED-AC0B-2621BBFB2A83}"/>
              </a:ext>
            </a:extLst>
          </p:cNvPr>
          <p:cNvSpPr/>
          <p:nvPr/>
        </p:nvSpPr>
        <p:spPr>
          <a:xfrm>
            <a:off x="2794001" y="2482407"/>
            <a:ext cx="721228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A1AEAA-A75E-4E0D-9916-FD1EEED8E42A}"/>
              </a:ext>
            </a:extLst>
          </p:cNvPr>
          <p:cNvSpPr txBox="1"/>
          <p:nvPr/>
        </p:nvSpPr>
        <p:spPr>
          <a:xfrm>
            <a:off x="5843735" y="4605437"/>
            <a:ext cx="51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A1AEAA-A75E-4E0D-9916-FD1EEED8E42A}"/>
              </a:ext>
            </a:extLst>
          </p:cNvPr>
          <p:cNvSpPr txBox="1"/>
          <p:nvPr/>
        </p:nvSpPr>
        <p:spPr>
          <a:xfrm>
            <a:off x="3725954" y="4009958"/>
            <a:ext cx="474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0646" y="2157280"/>
            <a:ext cx="8066556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TÁCH THEO YÊU CẦU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5881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0" y="84221"/>
            <a:ext cx="12192000" cy="2438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9042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625600" y="533400"/>
          <a:ext cx="1016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8128000" y="685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06400" y="3048000"/>
            <a:ext cx="5384800" cy="32766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45" name="Object 13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28432790"/>
              </p:ext>
            </p:extLst>
          </p:nvPr>
        </p:nvGraphicFramePr>
        <p:xfrm>
          <a:off x="2565400" y="3733800"/>
          <a:ext cx="121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33800"/>
                        <a:ext cx="121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6096000" y="2895600"/>
            <a:ext cx="6096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7315200" y="3429000"/>
          <a:ext cx="101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016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8" name="Object 16"/>
          <p:cNvGraphicFramePr>
            <a:graphicFrameLocks noChangeAspect="1"/>
          </p:cNvGraphicFramePr>
          <p:nvPr/>
        </p:nvGraphicFramePr>
        <p:xfrm>
          <a:off x="82296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9" name="Object 17"/>
          <p:cNvGraphicFramePr>
            <a:graphicFrameLocks noChangeAspect="1"/>
          </p:cNvGraphicFramePr>
          <p:nvPr/>
        </p:nvGraphicFramePr>
        <p:xfrm>
          <a:off x="91440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0" name="Object 18"/>
          <p:cNvGraphicFramePr>
            <a:graphicFrameLocks noChangeAspect="1"/>
          </p:cNvGraphicFramePr>
          <p:nvPr/>
        </p:nvGraphicFramePr>
        <p:xfrm>
          <a:off x="100584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1" name="Object 19"/>
          <p:cNvGraphicFramePr>
            <a:graphicFrameLocks noChangeAspect="1"/>
          </p:cNvGraphicFramePr>
          <p:nvPr/>
        </p:nvGraphicFramePr>
        <p:xfrm>
          <a:off x="7112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2" name="Object 20"/>
          <p:cNvGraphicFramePr>
            <a:graphicFrameLocks noChangeAspect="1"/>
          </p:cNvGraphicFramePr>
          <p:nvPr/>
        </p:nvGraphicFramePr>
        <p:xfrm>
          <a:off x="8128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3" name="Object 21"/>
          <p:cNvGraphicFramePr>
            <a:graphicFrameLocks noChangeAspect="1"/>
          </p:cNvGraphicFramePr>
          <p:nvPr/>
        </p:nvGraphicFramePr>
        <p:xfrm>
          <a:off x="100584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4" name="Object 22"/>
          <p:cNvGraphicFramePr>
            <a:graphicFrameLocks noChangeAspect="1"/>
          </p:cNvGraphicFramePr>
          <p:nvPr/>
        </p:nvGraphicFramePr>
        <p:xfrm>
          <a:off x="90424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5" name="WordArt 23"/>
          <p:cNvSpPr>
            <a:spLocks noChangeArrowheads="1" noChangeShapeType="1" noTextEdit="1"/>
          </p:cNvSpPr>
          <p:nvPr/>
        </p:nvSpPr>
        <p:spPr bwMode="auto">
          <a:xfrm>
            <a:off x="2438400" y="4953000"/>
            <a:ext cx="81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6456" name="WordArt 24"/>
          <p:cNvSpPr>
            <a:spLocks noChangeArrowheads="1" noChangeShapeType="1" noTextEdit="1"/>
          </p:cNvSpPr>
          <p:nvPr/>
        </p:nvSpPr>
        <p:spPr bwMode="auto">
          <a:xfrm>
            <a:off x="8432800" y="5334000"/>
            <a:ext cx="101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6457" name="WordArt 25"/>
          <p:cNvSpPr>
            <a:spLocks noChangeArrowheads="1" noChangeShapeType="1" noTextEdit="1"/>
          </p:cNvSpPr>
          <p:nvPr/>
        </p:nvSpPr>
        <p:spPr bwMode="auto">
          <a:xfrm>
            <a:off x="10363200" y="731921"/>
            <a:ext cx="81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0641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5" grpId="0" animBg="1"/>
      <p:bldP spid="146455" grpId="1" animBg="1"/>
      <p:bldP spid="146456" grpId="0" animBg="1"/>
      <p:bldP spid="146456" grpId="1" animBg="1"/>
      <p:bldP spid="146457" grpId="0"/>
      <p:bldP spid="1464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Oval 2"/>
          <p:cNvSpPr>
            <a:spLocks noChangeArrowheads="1"/>
          </p:cNvSpPr>
          <p:nvPr/>
        </p:nvSpPr>
        <p:spPr bwMode="auto">
          <a:xfrm>
            <a:off x="0" y="0"/>
            <a:ext cx="12192000" cy="2590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79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6096000" y="2809884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2844800" y="3886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86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1930400" y="3886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886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/>
        </p:nvGraphicFramePr>
        <p:xfrm>
          <a:off x="8839200" y="434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34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7416800" y="34290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4290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84328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8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/>
        </p:nvGraphicFramePr>
        <p:xfrm>
          <a:off x="93472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102616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6604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7823200" y="43434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43434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9" name="WordArt 23"/>
          <p:cNvSpPr>
            <a:spLocks noChangeArrowheads="1" noChangeShapeType="1" noTextEdit="1"/>
          </p:cNvSpPr>
          <p:nvPr/>
        </p:nvSpPr>
        <p:spPr bwMode="auto">
          <a:xfrm>
            <a:off x="2743200" y="5105400"/>
            <a:ext cx="101600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2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0363200" y="4572000"/>
            <a:ext cx="812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7</a:t>
            </a:r>
          </a:p>
        </p:txBody>
      </p:sp>
      <p:sp>
        <p:nvSpPr>
          <p:cNvPr id="152601" name="WordArt 25"/>
          <p:cNvSpPr>
            <a:spLocks noChangeArrowheads="1" noChangeShapeType="1" noTextEdit="1"/>
          </p:cNvSpPr>
          <p:nvPr/>
        </p:nvSpPr>
        <p:spPr bwMode="auto">
          <a:xfrm>
            <a:off x="10363200" y="762000"/>
            <a:ext cx="1016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8630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9" grpId="0" animBg="1"/>
      <p:bldP spid="152600" grpId="0" animBg="1"/>
      <p:bldP spid="152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Oval 2"/>
          <p:cNvSpPr>
            <a:spLocks noChangeArrowheads="1"/>
          </p:cNvSpPr>
          <p:nvPr/>
        </p:nvSpPr>
        <p:spPr bwMode="auto">
          <a:xfrm>
            <a:off x="-304800" y="0"/>
            <a:ext cx="12192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3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6096000" y="2819409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1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2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3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3556000" y="36576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36576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2336800" y="36576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576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12192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6400800" y="38862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62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7315200" y="3657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57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9" name="Object 19"/>
          <p:cNvGraphicFramePr>
            <a:graphicFrameLocks noChangeAspect="1"/>
          </p:cNvGraphicFramePr>
          <p:nvPr/>
        </p:nvGraphicFramePr>
        <p:xfrm>
          <a:off x="8331200" y="4038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4038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92456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6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21"/>
          <p:cNvGraphicFramePr>
            <a:graphicFrameLocks noChangeAspect="1"/>
          </p:cNvGraphicFramePr>
          <p:nvPr/>
        </p:nvGraphicFramePr>
        <p:xfrm>
          <a:off x="10058400" y="4267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4267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2" name="Object 22"/>
          <p:cNvGraphicFramePr>
            <a:graphicFrameLocks noChangeAspect="1"/>
          </p:cNvGraphicFramePr>
          <p:nvPr/>
        </p:nvGraphicFramePr>
        <p:xfrm>
          <a:off x="108712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2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3" name="WordArt 23"/>
          <p:cNvSpPr>
            <a:spLocks noChangeArrowheads="1" noChangeShapeType="1" noTextEdit="1"/>
          </p:cNvSpPr>
          <p:nvPr/>
        </p:nvSpPr>
        <p:spPr bwMode="auto">
          <a:xfrm>
            <a:off x="2438400" y="4876800"/>
            <a:ext cx="172720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3</a:t>
            </a:r>
          </a:p>
        </p:txBody>
      </p:sp>
      <p:sp>
        <p:nvSpPr>
          <p:cNvPr id="153624" name="WordArt 24"/>
          <p:cNvSpPr>
            <a:spLocks noChangeArrowheads="1" noChangeShapeType="1" noTextEdit="1"/>
          </p:cNvSpPr>
          <p:nvPr/>
        </p:nvSpPr>
        <p:spPr bwMode="auto">
          <a:xfrm>
            <a:off x="8128000" y="5029200"/>
            <a:ext cx="1422400" cy="1181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6</a:t>
            </a:r>
          </a:p>
        </p:txBody>
      </p:sp>
      <p:sp>
        <p:nvSpPr>
          <p:cNvPr id="153625" name="WordArt 25"/>
          <p:cNvSpPr>
            <a:spLocks noChangeArrowheads="1" noChangeShapeType="1" noTextEdit="1"/>
          </p:cNvSpPr>
          <p:nvPr/>
        </p:nvSpPr>
        <p:spPr bwMode="auto">
          <a:xfrm>
            <a:off x="10261600" y="685800"/>
            <a:ext cx="812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5262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3" grpId="0" animBg="1"/>
      <p:bldP spid="153624" grpId="0" animBg="1"/>
      <p:bldP spid="153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/>
          <p:cNvSpPr>
            <a:spLocks noChangeArrowheads="1"/>
          </p:cNvSpPr>
          <p:nvPr/>
        </p:nvSpPr>
        <p:spPr bwMode="auto">
          <a:xfrm>
            <a:off x="0" y="0"/>
            <a:ext cx="12192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6096000" y="2819409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3860800" y="4267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267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7" name="Object 15"/>
          <p:cNvGraphicFramePr>
            <a:graphicFrameLocks noChangeAspect="1"/>
          </p:cNvGraphicFramePr>
          <p:nvPr/>
        </p:nvGraphicFramePr>
        <p:xfrm>
          <a:off x="1117600" y="4191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191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2946400" y="4267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267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2032000" y="4191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191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6807200" y="40386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0386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7721600" y="41148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1148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87376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96520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105664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64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95" name="WordArt 23"/>
          <p:cNvSpPr>
            <a:spLocks noChangeArrowheads="1" noChangeShapeType="1" noTextEdit="1"/>
          </p:cNvSpPr>
          <p:nvPr/>
        </p:nvSpPr>
        <p:spPr bwMode="auto">
          <a:xfrm>
            <a:off x="2743200" y="5378116"/>
            <a:ext cx="7112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4</a:t>
            </a:r>
          </a:p>
        </p:txBody>
      </p:sp>
      <p:sp>
        <p:nvSpPr>
          <p:cNvPr id="156696" name="WordArt 24"/>
          <p:cNvSpPr>
            <a:spLocks noChangeArrowheads="1" noChangeShapeType="1" noTextEdit="1"/>
          </p:cNvSpPr>
          <p:nvPr/>
        </p:nvSpPr>
        <p:spPr bwMode="auto">
          <a:xfrm>
            <a:off x="8940800" y="54864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5</a:t>
            </a:r>
          </a:p>
        </p:txBody>
      </p:sp>
      <p:sp>
        <p:nvSpPr>
          <p:cNvPr id="156697" name="WordArt 25"/>
          <p:cNvSpPr>
            <a:spLocks noChangeArrowheads="1" noChangeShapeType="1" noTextEdit="1"/>
          </p:cNvSpPr>
          <p:nvPr/>
        </p:nvSpPr>
        <p:spPr bwMode="auto">
          <a:xfrm>
            <a:off x="10363200" y="609600"/>
            <a:ext cx="711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91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5" grpId="0" animBg="1"/>
      <p:bldP spid="156696" grpId="0" animBg="1"/>
      <p:bldP spid="156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vi-VN" sz="2400" smtClean="0">
              <a:solidFill>
                <a:srgbClr val="000000"/>
              </a:solidFill>
            </a:endParaRPr>
          </a:p>
        </p:txBody>
      </p:sp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203200" y="2286000"/>
            <a:ext cx="27432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3048000" y="2286000"/>
            <a:ext cx="27432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6197600" y="2362200"/>
            <a:ext cx="2438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8839200" y="2362200"/>
            <a:ext cx="29464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09600" y="3124200"/>
            <a:ext cx="102616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6299200" y="4648200"/>
            <a:ext cx="2438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8839200" y="4724400"/>
            <a:ext cx="28448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6" name="Oval 10"/>
          <p:cNvSpPr>
            <a:spLocks noChangeArrowheads="1"/>
          </p:cNvSpPr>
          <p:nvPr/>
        </p:nvSpPr>
        <p:spPr bwMode="auto">
          <a:xfrm>
            <a:off x="304800" y="4572000"/>
            <a:ext cx="27432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7" name="Oval 11"/>
          <p:cNvSpPr>
            <a:spLocks noChangeArrowheads="1"/>
          </p:cNvSpPr>
          <p:nvPr/>
        </p:nvSpPr>
        <p:spPr bwMode="auto">
          <a:xfrm>
            <a:off x="3149600" y="4572000"/>
            <a:ext cx="28448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1524000" y="2895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9" name="Object 13"/>
          <p:cNvGraphicFramePr>
            <a:graphicFrameLocks noChangeAspect="1"/>
          </p:cNvGraphicFramePr>
          <p:nvPr/>
        </p:nvGraphicFramePr>
        <p:xfrm>
          <a:off x="3454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/>
          <p:cNvGraphicFramePr>
            <a:graphicFrameLocks noChangeAspect="1"/>
          </p:cNvGraphicFramePr>
          <p:nvPr/>
        </p:nvGraphicFramePr>
        <p:xfrm>
          <a:off x="3962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1" name="Object 15"/>
          <p:cNvGraphicFramePr>
            <a:graphicFrameLocks noChangeAspect="1"/>
          </p:cNvGraphicFramePr>
          <p:nvPr/>
        </p:nvGraphicFramePr>
        <p:xfrm>
          <a:off x="4470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2" name="Object 16"/>
          <p:cNvGraphicFramePr>
            <a:graphicFrameLocks noChangeAspect="1"/>
          </p:cNvGraphicFramePr>
          <p:nvPr/>
        </p:nvGraphicFramePr>
        <p:xfrm>
          <a:off x="4876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3" name="Object 17"/>
          <p:cNvGraphicFramePr>
            <a:graphicFrameLocks noChangeAspect="1"/>
          </p:cNvGraphicFramePr>
          <p:nvPr/>
        </p:nvGraphicFramePr>
        <p:xfrm>
          <a:off x="4368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4" name="Object 18"/>
          <p:cNvGraphicFramePr>
            <a:graphicFrameLocks noChangeAspect="1"/>
          </p:cNvGraphicFramePr>
          <p:nvPr/>
        </p:nvGraphicFramePr>
        <p:xfrm>
          <a:off x="3860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5" name="Object 19"/>
          <p:cNvGraphicFramePr>
            <a:graphicFrameLocks noChangeAspect="1"/>
          </p:cNvGraphicFramePr>
          <p:nvPr/>
        </p:nvGraphicFramePr>
        <p:xfrm>
          <a:off x="3352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6" name="Object 20"/>
          <p:cNvGraphicFramePr>
            <a:graphicFrameLocks noChangeAspect="1"/>
          </p:cNvGraphicFramePr>
          <p:nvPr/>
        </p:nvGraphicFramePr>
        <p:xfrm>
          <a:off x="4978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7" name="Object 21"/>
          <p:cNvGraphicFramePr>
            <a:graphicFrameLocks noChangeAspect="1"/>
          </p:cNvGraphicFramePr>
          <p:nvPr/>
        </p:nvGraphicFramePr>
        <p:xfrm>
          <a:off x="6604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8" name="Object 22"/>
          <p:cNvGraphicFramePr>
            <a:graphicFrameLocks noChangeAspect="1"/>
          </p:cNvGraphicFramePr>
          <p:nvPr/>
        </p:nvGraphicFramePr>
        <p:xfrm>
          <a:off x="7112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9" name="Object 23"/>
          <p:cNvGraphicFramePr>
            <a:graphicFrameLocks noChangeAspect="1"/>
          </p:cNvGraphicFramePr>
          <p:nvPr/>
        </p:nvGraphicFramePr>
        <p:xfrm>
          <a:off x="9144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0" name="Object 24"/>
          <p:cNvGraphicFramePr>
            <a:graphicFrameLocks noChangeAspect="1"/>
          </p:cNvGraphicFramePr>
          <p:nvPr/>
        </p:nvGraphicFramePr>
        <p:xfrm>
          <a:off x="98552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1" name="Object 25"/>
          <p:cNvGraphicFramePr>
            <a:graphicFrameLocks noChangeAspect="1"/>
          </p:cNvGraphicFramePr>
          <p:nvPr/>
        </p:nvGraphicFramePr>
        <p:xfrm>
          <a:off x="93472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/>
        </p:nvGraphicFramePr>
        <p:xfrm>
          <a:off x="10160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3" name="Object 27"/>
          <p:cNvGraphicFramePr>
            <a:graphicFrameLocks noChangeAspect="1"/>
          </p:cNvGraphicFramePr>
          <p:nvPr/>
        </p:nvGraphicFramePr>
        <p:xfrm>
          <a:off x="9652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4" name="Object 28"/>
          <p:cNvGraphicFramePr>
            <a:graphicFrameLocks noChangeAspect="1"/>
          </p:cNvGraphicFramePr>
          <p:nvPr/>
        </p:nvGraphicFramePr>
        <p:xfrm>
          <a:off x="10668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5" name="Object 29"/>
          <p:cNvGraphicFramePr>
            <a:graphicFrameLocks noChangeAspect="1"/>
          </p:cNvGraphicFramePr>
          <p:nvPr/>
        </p:nvGraphicFramePr>
        <p:xfrm>
          <a:off x="102616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6" name="Object 30"/>
          <p:cNvGraphicFramePr>
            <a:graphicFrameLocks noChangeAspect="1"/>
          </p:cNvGraphicFramePr>
          <p:nvPr/>
        </p:nvGraphicFramePr>
        <p:xfrm>
          <a:off x="1524000" y="3657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22" imgW="475200" imgH="592920" progId="MS_ClipArt_Gallery.2">
                  <p:embed/>
                </p:oleObj>
              </mc:Choice>
              <mc:Fallback>
                <p:oleObj name="Clip" r:id="rId2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7" name="Object 31"/>
          <p:cNvGraphicFramePr>
            <a:graphicFrameLocks noChangeAspect="1"/>
          </p:cNvGraphicFramePr>
          <p:nvPr/>
        </p:nvGraphicFramePr>
        <p:xfrm>
          <a:off x="25400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lip" r:id="rId23" imgW="475200" imgH="592920" progId="MS_ClipArt_Gallery.2">
                  <p:embed/>
                </p:oleObj>
              </mc:Choice>
              <mc:Fallback>
                <p:oleObj name="Clip" r:id="rId2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8" name="Object 32"/>
          <p:cNvGraphicFramePr>
            <a:graphicFrameLocks noChangeAspect="1"/>
          </p:cNvGraphicFramePr>
          <p:nvPr/>
        </p:nvGraphicFramePr>
        <p:xfrm>
          <a:off x="34544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lip" r:id="rId24" imgW="475200" imgH="592920" progId="MS_ClipArt_Gallery.2">
                  <p:embed/>
                </p:oleObj>
              </mc:Choice>
              <mc:Fallback>
                <p:oleObj name="Clip" r:id="rId2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9" name="Object 33"/>
          <p:cNvGraphicFramePr>
            <a:graphicFrameLocks noChangeAspect="1"/>
          </p:cNvGraphicFramePr>
          <p:nvPr/>
        </p:nvGraphicFramePr>
        <p:xfrm>
          <a:off x="80264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lip" r:id="rId25" imgW="475200" imgH="592920" progId="MS_ClipArt_Gallery.2">
                  <p:embed/>
                </p:oleObj>
              </mc:Choice>
              <mc:Fallback>
                <p:oleObj name="Clip" r:id="rId2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0" name="Object 34"/>
          <p:cNvGraphicFramePr>
            <a:graphicFrameLocks noChangeAspect="1"/>
          </p:cNvGraphicFramePr>
          <p:nvPr/>
        </p:nvGraphicFramePr>
        <p:xfrm>
          <a:off x="71120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lip" r:id="rId26" imgW="475200" imgH="592920" progId="MS_ClipArt_Gallery.2">
                  <p:embed/>
                </p:oleObj>
              </mc:Choice>
              <mc:Fallback>
                <p:oleObj name="Clip" r:id="rId2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61976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lip" r:id="rId27" imgW="475200" imgH="592920" progId="MS_ClipArt_Gallery.2">
                  <p:embed/>
                </p:oleObj>
              </mc:Choice>
              <mc:Fallback>
                <p:oleObj name="Clip" r:id="rId2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2" name="Object 36"/>
          <p:cNvGraphicFramePr>
            <a:graphicFrameLocks noChangeAspect="1"/>
          </p:cNvGraphicFramePr>
          <p:nvPr/>
        </p:nvGraphicFramePr>
        <p:xfrm>
          <a:off x="52832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lip" r:id="rId28" imgW="475200" imgH="592920" progId="MS_ClipArt_Gallery.2">
                  <p:embed/>
                </p:oleObj>
              </mc:Choice>
              <mc:Fallback>
                <p:oleObj name="Clip" r:id="rId2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43688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29" imgW="475200" imgH="592920" progId="MS_ClipArt_Gallery.2">
                  <p:embed/>
                </p:oleObj>
              </mc:Choice>
              <mc:Fallback>
                <p:oleObj name="Clip" r:id="rId2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4" name="Object 38"/>
          <p:cNvGraphicFramePr>
            <a:graphicFrameLocks noChangeAspect="1"/>
          </p:cNvGraphicFramePr>
          <p:nvPr/>
        </p:nvGraphicFramePr>
        <p:xfrm>
          <a:off x="8940802" y="3733800"/>
          <a:ext cx="100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lip" r:id="rId30" imgW="475200" imgH="592920" progId="MS_ClipArt_Gallery.2">
                  <p:embed/>
                </p:oleObj>
              </mc:Choice>
              <mc:Fallback>
                <p:oleObj name="Clip" r:id="rId3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2" y="3733800"/>
                        <a:ext cx="100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5" name="Object 39"/>
          <p:cNvGraphicFramePr>
            <a:graphicFrameLocks noChangeAspect="1"/>
          </p:cNvGraphicFramePr>
          <p:nvPr/>
        </p:nvGraphicFramePr>
        <p:xfrm>
          <a:off x="6502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lip" r:id="rId31" imgW="475200" imgH="592920" progId="MS_ClipArt_Gallery.2">
                  <p:embed/>
                </p:oleObj>
              </mc:Choice>
              <mc:Fallback>
                <p:oleObj name="Clip" r:id="rId3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6" name="Object 40"/>
          <p:cNvGraphicFramePr>
            <a:graphicFrameLocks noChangeAspect="1"/>
          </p:cNvGraphicFramePr>
          <p:nvPr/>
        </p:nvGraphicFramePr>
        <p:xfrm>
          <a:off x="7010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32" imgW="475200" imgH="592920" progId="MS_ClipArt_Gallery.2">
                  <p:embed/>
                </p:oleObj>
              </mc:Choice>
              <mc:Fallback>
                <p:oleObj name="Clip" r:id="rId3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7" name="Object 41"/>
          <p:cNvGraphicFramePr>
            <a:graphicFrameLocks noChangeAspect="1"/>
          </p:cNvGraphicFramePr>
          <p:nvPr/>
        </p:nvGraphicFramePr>
        <p:xfrm>
          <a:off x="7518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lip" r:id="rId33" imgW="475200" imgH="592920" progId="MS_ClipArt_Gallery.2">
                  <p:embed/>
                </p:oleObj>
              </mc:Choice>
              <mc:Fallback>
                <p:oleObj name="Clip" r:id="rId3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8" name="Object 42"/>
          <p:cNvGraphicFramePr>
            <a:graphicFrameLocks noChangeAspect="1"/>
          </p:cNvGraphicFramePr>
          <p:nvPr/>
        </p:nvGraphicFramePr>
        <p:xfrm>
          <a:off x="10363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lip" r:id="rId34" imgW="475200" imgH="592920" progId="MS_ClipArt_Gallery.2">
                  <p:embed/>
                </p:oleObj>
              </mc:Choice>
              <mc:Fallback>
                <p:oleObj name="Clip" r:id="rId3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9" name="Object 43"/>
          <p:cNvGraphicFramePr>
            <a:graphicFrameLocks noChangeAspect="1"/>
          </p:cNvGraphicFramePr>
          <p:nvPr/>
        </p:nvGraphicFramePr>
        <p:xfrm>
          <a:off x="9855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lip" r:id="rId35" imgW="475200" imgH="592920" progId="MS_ClipArt_Gallery.2">
                  <p:embed/>
                </p:oleObj>
              </mc:Choice>
              <mc:Fallback>
                <p:oleObj name="Clip" r:id="rId3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0" name="Object 44"/>
          <p:cNvGraphicFramePr>
            <a:graphicFrameLocks noChangeAspect="1"/>
          </p:cNvGraphicFramePr>
          <p:nvPr/>
        </p:nvGraphicFramePr>
        <p:xfrm>
          <a:off x="9347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lip" r:id="rId36" imgW="475200" imgH="592920" progId="MS_ClipArt_Gallery.2">
                  <p:embed/>
                </p:oleObj>
              </mc:Choice>
              <mc:Fallback>
                <p:oleObj name="Clip" r:id="rId3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1" name="Object 45"/>
          <p:cNvGraphicFramePr>
            <a:graphicFrameLocks noChangeAspect="1"/>
          </p:cNvGraphicFramePr>
          <p:nvPr/>
        </p:nvGraphicFramePr>
        <p:xfrm>
          <a:off x="8957733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lip" r:id="rId37" imgW="475200" imgH="592920" progId="MS_ClipArt_Gallery.2">
                  <p:embed/>
                </p:oleObj>
              </mc:Choice>
              <mc:Fallback>
                <p:oleObj name="Clip" r:id="rId3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733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2" name="Object 46"/>
          <p:cNvGraphicFramePr>
            <a:graphicFrameLocks noChangeAspect="1"/>
          </p:cNvGraphicFramePr>
          <p:nvPr/>
        </p:nvGraphicFramePr>
        <p:xfrm>
          <a:off x="8026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Clip" r:id="rId38" imgW="475200" imgH="592920" progId="MS_ClipArt_Gallery.2">
                  <p:embed/>
                </p:oleObj>
              </mc:Choice>
              <mc:Fallback>
                <p:oleObj name="Clip" r:id="rId3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3" name="Object 47"/>
          <p:cNvGraphicFramePr>
            <a:graphicFrameLocks noChangeAspect="1"/>
          </p:cNvGraphicFramePr>
          <p:nvPr/>
        </p:nvGraphicFramePr>
        <p:xfrm>
          <a:off x="10871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" r:id="rId39" imgW="475200" imgH="592920" progId="MS_ClipArt_Gallery.2">
                  <p:embed/>
                </p:oleObj>
              </mc:Choice>
              <mc:Fallback>
                <p:oleObj name="Clip" r:id="rId3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4" name="Object 48"/>
          <p:cNvGraphicFramePr>
            <a:graphicFrameLocks noChangeAspect="1"/>
          </p:cNvGraphicFramePr>
          <p:nvPr/>
        </p:nvGraphicFramePr>
        <p:xfrm>
          <a:off x="1016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lip" r:id="rId40" imgW="475200" imgH="592920" progId="MS_ClipArt_Gallery.2">
                  <p:embed/>
                </p:oleObj>
              </mc:Choice>
              <mc:Fallback>
                <p:oleObj name="Clip" r:id="rId4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1524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lip" r:id="rId41" imgW="475200" imgH="592920" progId="MS_ClipArt_Gallery.2">
                  <p:embed/>
                </p:oleObj>
              </mc:Choice>
              <mc:Fallback>
                <p:oleObj name="Clip" r:id="rId4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2032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lip" r:id="rId42" imgW="475200" imgH="592920" progId="MS_ClipArt_Gallery.2">
                  <p:embed/>
                </p:oleObj>
              </mc:Choice>
              <mc:Fallback>
                <p:oleObj name="Clip" r:id="rId4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7" name="Object 51"/>
          <p:cNvGraphicFramePr>
            <a:graphicFrameLocks noChangeAspect="1"/>
          </p:cNvGraphicFramePr>
          <p:nvPr/>
        </p:nvGraphicFramePr>
        <p:xfrm>
          <a:off x="4267200" y="5486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lip" r:id="rId43" imgW="475200" imgH="592920" progId="MS_ClipArt_Gallery.2">
                  <p:embed/>
                </p:oleObj>
              </mc:Choice>
              <mc:Fallback>
                <p:oleObj name="Clip" r:id="rId4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86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8" name="Object 52"/>
          <p:cNvGraphicFramePr>
            <a:graphicFrameLocks noChangeAspect="1"/>
          </p:cNvGraphicFramePr>
          <p:nvPr/>
        </p:nvGraphicFramePr>
        <p:xfrm>
          <a:off x="46736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lip" r:id="rId44" imgW="475200" imgH="592920" progId="MS_ClipArt_Gallery.2">
                  <p:embed/>
                </p:oleObj>
              </mc:Choice>
              <mc:Fallback>
                <p:oleObj name="Clip" r:id="rId4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9" name="Object 53"/>
          <p:cNvGraphicFramePr>
            <a:graphicFrameLocks noChangeAspect="1"/>
          </p:cNvGraphicFramePr>
          <p:nvPr/>
        </p:nvGraphicFramePr>
        <p:xfrm>
          <a:off x="3556000" y="5486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lip" r:id="rId45" imgW="475200" imgH="592920" progId="MS_ClipArt_Gallery.2">
                  <p:embed/>
                </p:oleObj>
              </mc:Choice>
              <mc:Fallback>
                <p:oleObj name="Clip" r:id="rId4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486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0" name="Object 54"/>
          <p:cNvGraphicFramePr>
            <a:graphicFrameLocks noChangeAspect="1"/>
          </p:cNvGraphicFramePr>
          <p:nvPr/>
        </p:nvGraphicFramePr>
        <p:xfrm>
          <a:off x="40640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lip" r:id="rId46" imgW="475200" imgH="592920" progId="MS_ClipArt_Gallery.2">
                  <p:embed/>
                </p:oleObj>
              </mc:Choice>
              <mc:Fallback>
                <p:oleObj name="Clip" r:id="rId4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1" name="Object 55"/>
          <p:cNvGraphicFramePr>
            <a:graphicFrameLocks noChangeAspect="1"/>
          </p:cNvGraphicFramePr>
          <p:nvPr/>
        </p:nvGraphicFramePr>
        <p:xfrm>
          <a:off x="34544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lip" r:id="rId47" imgW="475200" imgH="592920" progId="MS_ClipArt_Gallery.2">
                  <p:embed/>
                </p:oleObj>
              </mc:Choice>
              <mc:Fallback>
                <p:oleObj name="Clip" r:id="rId4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2" name="Object 56"/>
          <p:cNvGraphicFramePr>
            <a:graphicFrameLocks noChangeAspect="1"/>
          </p:cNvGraphicFramePr>
          <p:nvPr/>
        </p:nvGraphicFramePr>
        <p:xfrm>
          <a:off x="4876800" y="5410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Clip" r:id="rId48" imgW="475200" imgH="592920" progId="MS_ClipArt_Gallery.2">
                  <p:embed/>
                </p:oleObj>
              </mc:Choice>
              <mc:Fallback>
                <p:oleObj name="Clip" r:id="rId4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73" name="Line 57"/>
          <p:cNvSpPr>
            <a:spLocks noChangeShapeType="1"/>
          </p:cNvSpPr>
          <p:nvPr/>
        </p:nvSpPr>
        <p:spPr bwMode="auto">
          <a:xfrm flipH="1">
            <a:off x="6096000" y="1905000"/>
            <a:ext cx="1016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74" name="Line 58"/>
          <p:cNvSpPr>
            <a:spLocks noChangeShapeType="1"/>
          </p:cNvSpPr>
          <p:nvPr/>
        </p:nvSpPr>
        <p:spPr bwMode="auto">
          <a:xfrm flipV="1">
            <a:off x="304800" y="4038600"/>
            <a:ext cx="1188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2235200" y="0"/>
            <a:ext cx="873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</a:rPr>
              <a:t>Có 4 cách tách 9 đối tượng thành 2 phần</a:t>
            </a:r>
          </a:p>
        </p:txBody>
      </p:sp>
      <p:sp>
        <p:nvSpPr>
          <p:cNvPr id="162876" name="WordArt 60"/>
          <p:cNvSpPr>
            <a:spLocks noChangeArrowheads="1" noChangeShapeType="1" noTextEdit="1"/>
          </p:cNvSpPr>
          <p:nvPr/>
        </p:nvSpPr>
        <p:spPr bwMode="auto">
          <a:xfrm>
            <a:off x="10058400" y="3733800"/>
            <a:ext cx="50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787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2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2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62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2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62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62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62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62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62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6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20" grpId="0" animBg="1"/>
      <p:bldP spid="162821" grpId="0" animBg="1"/>
      <p:bldP spid="162822" grpId="0" animBg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73" grpId="0" animBg="1"/>
      <p:bldP spid="162874" grpId="0" animBg="1"/>
      <p:bldP spid="1628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Có 4 cách tách 9 đối tượng thành 2 phần</a:t>
            </a: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524000" y="2667000"/>
            <a:ext cx="2844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336800" y="3200400"/>
            <a:ext cx="1016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4368800" y="2362200"/>
            <a:ext cx="13208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5892800" y="1905000"/>
            <a:ext cx="142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1 - 8</a:t>
            </a: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5892800" y="28956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2 - 7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368800" y="3581400"/>
            <a:ext cx="12192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5994400" y="38862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3 - 6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368800" y="3581400"/>
            <a:ext cx="1117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5994400" y="49530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4 - 5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368800" y="3352800"/>
            <a:ext cx="13208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6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  <p:bldP spid="164868" grpId="0" animBg="1"/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7" y="167428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09183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6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9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301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5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5301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5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5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6003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6003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5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5cách</a:t>
            </a:r>
            <a:endParaRPr lang="en-US" sz="225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6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9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6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3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3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8" y="3383167"/>
            <a:ext cx="2771495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216443" y="18511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àu Hoa - Nhạc Thiếu Nhi Có Lờ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94.4656" end="61251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59" y="3634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8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62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301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5" y="3253498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65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91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5" y="4853545"/>
            <a:ext cx="1367739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81" y="1054023"/>
            <a:ext cx="11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3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41" y="1612628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6" y="1644946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5" y="1018182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9" y="1054022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9" y="1054022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21" y="1039022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5" y="1627989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1705217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62" y="1701690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7" y="1647002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5" y="1620982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8" y="4885049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14"/>
            <a:ext cx="102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50" y="1090612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671E-6 2.96296E-6 L -0.37006 0.399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0" y="199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0673E-7 2.96296E-6 L -0.38322 0.423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1" y="211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738E-6 -3.7037E-6 L -0.38088 0.453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DB976-50EE-4172-9345-D476625465C1}"/>
              </a:ext>
            </a:extLst>
          </p:cNvPr>
          <p:cNvSpPr txBox="1"/>
          <p:nvPr/>
        </p:nvSpPr>
        <p:spPr>
          <a:xfrm>
            <a:off x="3671973" y="2397573"/>
            <a:ext cx="497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Chung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sức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4" name="Nhạc chơi trò chơi (2 lời)">
            <a:hlinkClick r:id="" action="ppaction://media"/>
            <a:extLst>
              <a:ext uri="{FF2B5EF4-FFF2-40B4-BE49-F238E27FC236}">
                <a16:creationId xmlns="" xmlns:a16="http://schemas.microsoft.com/office/drawing/2014/main" id="{1529418A-E1B2-476D-8A33-05CDF35E7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95" end="59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1791" y="51783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3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1640245" y="2632638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92149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3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21003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7" name="Picture 3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8" y="762000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8" y="44958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4676786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8" y="2362202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8" y="2667008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3" name="Picture 9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8" y="2438408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4" name="Picture 10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8636000" y="4343400"/>
            <a:ext cx="31496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B6E3E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600" b="1" smtClean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932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-609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2641600" y="1676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1752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3454400" y="-685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8839200" y="-381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6299200" y="-22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4" name="Picture 8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22352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-6096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4978400" y="2514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Oval 11"/>
          <p:cNvSpPr>
            <a:spLocks noChangeArrowheads="1"/>
          </p:cNvSpPr>
          <p:nvPr/>
        </p:nvSpPr>
        <p:spPr bwMode="auto">
          <a:xfrm>
            <a:off x="8432800" y="4038600"/>
            <a:ext cx="31496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B6E3E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600" b="1" smtClean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7715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508000" y="1524000"/>
            <a:ext cx="7315200" cy="5156200"/>
            <a:chOff x="3168" y="1536"/>
            <a:chExt cx="2592" cy="2528"/>
          </a:xfrm>
        </p:grpSpPr>
        <p:grpSp>
          <p:nvGrpSpPr>
            <p:cNvPr id="112645" name="Group 5"/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112646" name="Object 6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name="Clip" r:id="rId3" imgW="4062240" imgH="3452400" progId="MS_ClipArt_Gallery.2">
                      <p:embed/>
                    </p:oleObj>
                  </mc:Choice>
                  <mc:Fallback>
                    <p:oleObj name="Clip" r:id="rId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47" name="Group 7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48" name="Object 8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1" name="Clip" r:id="rId5" imgW="475200" imgH="592920" progId="MS_ClipArt_Gallery.2">
                        <p:embed/>
                      </p:oleObj>
                    </mc:Choice>
                    <mc:Fallback>
                      <p:oleObj name="Clip" r:id="rId5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49" name="Group 9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50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2" name="Clip" r:id="rId7" imgW="475200" imgH="592920" progId="MS_ClipArt_Gallery.2">
                          <p:embed/>
                        </p:oleObj>
                      </mc:Choice>
                      <mc:Fallback>
                        <p:oleObj name="Clip" r:id="rId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1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3" name="Clip" r:id="rId8" imgW="475200" imgH="592920" progId="MS_ClipArt_Gallery.2">
                          <p:embed/>
                        </p:oleObj>
                      </mc:Choice>
                      <mc:Fallback>
                        <p:oleObj name="Clip" r:id="rId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2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4" name="Clip" r:id="rId9" imgW="475200" imgH="592920" progId="MS_ClipArt_Gallery.2">
                          <p:embed/>
                        </p:oleObj>
                      </mc:Choice>
                      <mc:Fallback>
                        <p:oleObj name="Clip" r:id="rId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3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5" name="Clip" r:id="rId10" imgW="475200" imgH="592920" progId="MS_ClipArt_Gallery.2">
                          <p:embed/>
                        </p:oleObj>
                      </mc:Choice>
                      <mc:Fallback>
                        <p:oleObj name="Clip" r:id="rId1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54" name="Group 14"/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112655" name="Object 15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Clip" r:id="rId11" imgW="4062240" imgH="3452400" progId="MS_ClipArt_Gallery.2">
                      <p:embed/>
                    </p:oleObj>
                  </mc:Choice>
                  <mc:Fallback>
                    <p:oleObj name="Clip" r:id="rId11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56" name="Group 16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57" name="Object 17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7" name="Clip" r:id="rId12" imgW="475200" imgH="592920" progId="MS_ClipArt_Gallery.2">
                        <p:embed/>
                      </p:oleObj>
                    </mc:Choice>
                    <mc:Fallback>
                      <p:oleObj name="Clip" r:id="rId12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58" name="Group 18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59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8" name="Clip" r:id="rId13" imgW="475200" imgH="592920" progId="MS_ClipArt_Gallery.2">
                          <p:embed/>
                        </p:oleObj>
                      </mc:Choice>
                      <mc:Fallback>
                        <p:oleObj name="Clip" r:id="rId1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0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9" name="Clip" r:id="rId14" imgW="475200" imgH="592920" progId="MS_ClipArt_Gallery.2">
                          <p:embed/>
                        </p:oleObj>
                      </mc:Choice>
                      <mc:Fallback>
                        <p:oleObj name="Clip" r:id="rId1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" name="Clip" r:id="rId15" imgW="475200" imgH="592920" progId="MS_ClipArt_Gallery.2">
                          <p:embed/>
                        </p:oleObj>
                      </mc:Choice>
                      <mc:Fallback>
                        <p:oleObj name="Clip" r:id="rId1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2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1" name="Clip" r:id="rId16" imgW="475200" imgH="592920" progId="MS_ClipArt_Gallery.2">
                          <p:embed/>
                        </p:oleObj>
                      </mc:Choice>
                      <mc:Fallback>
                        <p:oleObj name="Clip" r:id="rId1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63" name="Group 23"/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112664" name="Object 24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2" name="Clip" r:id="rId17" imgW="4062240" imgH="3452400" progId="MS_ClipArt_Gallery.2">
                      <p:embed/>
                    </p:oleObj>
                  </mc:Choice>
                  <mc:Fallback>
                    <p:oleObj name="Clip" r:id="rId17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65" name="Group 25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66" name="Object 26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3" name="Clip" r:id="rId18" imgW="475200" imgH="592920" progId="MS_ClipArt_Gallery.2">
                        <p:embed/>
                      </p:oleObj>
                    </mc:Choice>
                    <mc:Fallback>
                      <p:oleObj name="Clip" r:id="rId18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67" name="Group 27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6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4" name="Clip" r:id="rId19" imgW="475200" imgH="592920" progId="MS_ClipArt_Gallery.2">
                          <p:embed/>
                        </p:oleObj>
                      </mc:Choice>
                      <mc:Fallback>
                        <p:oleObj name="Clip" r:id="rId1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9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5" name="Clip" r:id="rId20" imgW="475200" imgH="592920" progId="MS_ClipArt_Gallery.2">
                          <p:embed/>
                        </p:oleObj>
                      </mc:Choice>
                      <mc:Fallback>
                        <p:oleObj name="Clip" r:id="rId2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0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6" name="Clip" r:id="rId21" imgW="475200" imgH="592920" progId="MS_ClipArt_Gallery.2">
                          <p:embed/>
                        </p:oleObj>
                      </mc:Choice>
                      <mc:Fallback>
                        <p:oleObj name="Clip" r:id="rId2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7" name="Clip" r:id="rId22" imgW="475200" imgH="592920" progId="MS_ClipArt_Gallery.2">
                          <p:embed/>
                        </p:oleObj>
                      </mc:Choice>
                      <mc:Fallback>
                        <p:oleObj name="Clip" r:id="rId2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72" name="Group 32"/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112673" name="Object 33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8" name="Clip" r:id="rId23" imgW="4062240" imgH="3452400" progId="MS_ClipArt_Gallery.2">
                      <p:embed/>
                    </p:oleObj>
                  </mc:Choice>
                  <mc:Fallback>
                    <p:oleObj name="Clip" r:id="rId2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74" name="Group 34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75" name="Object 35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9" name="Clip" r:id="rId24" imgW="475200" imgH="592920" progId="MS_ClipArt_Gallery.2">
                        <p:embed/>
                      </p:oleObj>
                    </mc:Choice>
                    <mc:Fallback>
                      <p:oleObj name="Clip" r:id="rId24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76" name="Group 36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0" name="Clip" r:id="rId25" imgW="475200" imgH="592920" progId="MS_ClipArt_Gallery.2">
                          <p:embed/>
                        </p:oleObj>
                      </mc:Choice>
                      <mc:Fallback>
                        <p:oleObj name="Clip" r:id="rId2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8" name="Object 38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1" name="Clip" r:id="rId26" imgW="475200" imgH="592920" progId="MS_ClipArt_Gallery.2">
                          <p:embed/>
                        </p:oleObj>
                      </mc:Choice>
                      <mc:Fallback>
                        <p:oleObj name="Clip" r:id="rId2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9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2" name="Clip" r:id="rId27" imgW="475200" imgH="592920" progId="MS_ClipArt_Gallery.2">
                          <p:embed/>
                        </p:oleObj>
                      </mc:Choice>
                      <mc:Fallback>
                        <p:oleObj name="Clip" r:id="rId2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0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3" name="Clip" r:id="rId28" imgW="475200" imgH="592920" progId="MS_ClipArt_Gallery.2">
                          <p:embed/>
                        </p:oleObj>
                      </mc:Choice>
                      <mc:Fallback>
                        <p:oleObj name="Clip" r:id="rId2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81" name="Group 41"/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112682" name="Object 42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" name="Clip" r:id="rId29" imgW="4062240" imgH="3452400" progId="MS_ClipArt_Gallery.2">
                      <p:embed/>
                    </p:oleObj>
                  </mc:Choice>
                  <mc:Fallback>
                    <p:oleObj name="Clip" r:id="rId29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83" name="Group 43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84" name="Object 44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5" name="Clip" r:id="rId30" imgW="475200" imgH="592920" progId="MS_ClipArt_Gallery.2">
                        <p:embed/>
                      </p:oleObj>
                    </mc:Choice>
                    <mc:Fallback>
                      <p:oleObj name="Clip" r:id="rId30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85" name="Group 45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86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6" name="Clip" r:id="rId31" imgW="475200" imgH="592920" progId="MS_ClipArt_Gallery.2">
                          <p:embed/>
                        </p:oleObj>
                      </mc:Choice>
                      <mc:Fallback>
                        <p:oleObj name="Clip" r:id="rId3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7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7" name="Clip" r:id="rId32" imgW="475200" imgH="592920" progId="MS_ClipArt_Gallery.2">
                          <p:embed/>
                        </p:oleObj>
                      </mc:Choice>
                      <mc:Fallback>
                        <p:oleObj name="Clip" r:id="rId3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8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8" name="Clip" r:id="rId33" imgW="475200" imgH="592920" progId="MS_ClipArt_Gallery.2">
                          <p:embed/>
                        </p:oleObj>
                      </mc:Choice>
                      <mc:Fallback>
                        <p:oleObj name="Clip" r:id="rId3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9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9" name="Clip" r:id="rId34" imgW="475200" imgH="592920" progId="MS_ClipArt_Gallery.2">
                          <p:embed/>
                        </p:oleObj>
                      </mc:Choice>
                      <mc:Fallback>
                        <p:oleObj name="Clip" r:id="rId3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90" name="Group 50"/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112691" name="Object 51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0" name="Clip" r:id="rId35" imgW="4062240" imgH="3452400" progId="MS_ClipArt_Gallery.2">
                      <p:embed/>
                    </p:oleObj>
                  </mc:Choice>
                  <mc:Fallback>
                    <p:oleObj name="Clip" r:id="rId35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92" name="Group 52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93" name="Object 53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1" name="Clip" r:id="rId36" imgW="475200" imgH="592920" progId="MS_ClipArt_Gallery.2">
                        <p:embed/>
                      </p:oleObj>
                    </mc:Choice>
                    <mc:Fallback>
                      <p:oleObj name="Clip" r:id="rId36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94" name="Group 54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95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2" name="Clip" r:id="rId37" imgW="475200" imgH="592920" progId="MS_ClipArt_Gallery.2">
                          <p:embed/>
                        </p:oleObj>
                      </mc:Choice>
                      <mc:Fallback>
                        <p:oleObj name="Clip" r:id="rId3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6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3" name="Clip" r:id="rId38" imgW="475200" imgH="592920" progId="MS_ClipArt_Gallery.2">
                          <p:embed/>
                        </p:oleObj>
                      </mc:Choice>
                      <mc:Fallback>
                        <p:oleObj name="Clip" r:id="rId3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7" name="Object 57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4" name="Clip" r:id="rId39" imgW="475200" imgH="592920" progId="MS_ClipArt_Gallery.2">
                          <p:embed/>
                        </p:oleObj>
                      </mc:Choice>
                      <mc:Fallback>
                        <p:oleObj name="Clip" r:id="rId3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8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5" name="Clip" r:id="rId40" imgW="475200" imgH="592920" progId="MS_ClipArt_Gallery.2">
                          <p:embed/>
                        </p:oleObj>
                      </mc:Choice>
                      <mc:Fallback>
                        <p:oleObj name="Clip" r:id="rId4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99" name="Group 59"/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112700" name="Object 6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" name="Clip" r:id="rId41" imgW="4062240" imgH="3452400" progId="MS_ClipArt_Gallery.2">
                      <p:embed/>
                    </p:oleObj>
                  </mc:Choice>
                  <mc:Fallback>
                    <p:oleObj name="Clip" r:id="rId41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01" name="Group 6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02" name="Object 6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7" name="Clip" r:id="rId42" imgW="475200" imgH="592920" progId="MS_ClipArt_Gallery.2">
                        <p:embed/>
                      </p:oleObj>
                    </mc:Choice>
                    <mc:Fallback>
                      <p:oleObj name="Clip" r:id="rId42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03" name="Group 6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04" name="Object 6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8" name="Clip" r:id="rId43" imgW="475200" imgH="592920" progId="MS_ClipArt_Gallery.2">
                          <p:embed/>
                        </p:oleObj>
                      </mc:Choice>
                      <mc:Fallback>
                        <p:oleObj name="Clip" r:id="rId4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5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9" name="Clip" r:id="rId44" imgW="475200" imgH="592920" progId="MS_ClipArt_Gallery.2">
                          <p:embed/>
                        </p:oleObj>
                      </mc:Choice>
                      <mc:Fallback>
                        <p:oleObj name="Clip" r:id="rId4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6" name="Object 6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0" name="Clip" r:id="rId45" imgW="475200" imgH="592920" progId="MS_ClipArt_Gallery.2">
                          <p:embed/>
                        </p:oleObj>
                      </mc:Choice>
                      <mc:Fallback>
                        <p:oleObj name="Clip" r:id="rId4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7" name="Object 6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1" name="Clip" r:id="rId46" imgW="475200" imgH="592920" progId="MS_ClipArt_Gallery.2">
                          <p:embed/>
                        </p:oleObj>
                      </mc:Choice>
                      <mc:Fallback>
                        <p:oleObj name="Clip" r:id="rId4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/>
          <p:cNvGrpSpPr>
            <a:grpSpLocks/>
          </p:cNvGrpSpPr>
          <p:nvPr/>
        </p:nvGrpSpPr>
        <p:grpSpPr bwMode="auto">
          <a:xfrm>
            <a:off x="7112000" y="1143000"/>
            <a:ext cx="5080000" cy="2260600"/>
            <a:chOff x="3408" y="240"/>
            <a:chExt cx="1632" cy="992"/>
          </a:xfrm>
        </p:grpSpPr>
        <p:grpSp>
          <p:nvGrpSpPr>
            <p:cNvPr id="112709" name="Group 69"/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112710" name="Object 7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Clip" r:id="rId47" imgW="4062240" imgH="3452400" progId="MS_ClipArt_Gallery.2">
                      <p:embed/>
                    </p:oleObj>
                  </mc:Choice>
                  <mc:Fallback>
                    <p:oleObj name="Clip" r:id="rId47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11" name="Group 7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12" name="Object 7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3" name="Clip" r:id="rId48" imgW="475200" imgH="592920" progId="MS_ClipArt_Gallery.2">
                        <p:embed/>
                      </p:oleObj>
                    </mc:Choice>
                    <mc:Fallback>
                      <p:oleObj name="Clip" r:id="rId48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13" name="Group 7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14" name="Object 7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4" name="Clip" r:id="rId49" imgW="475200" imgH="592920" progId="MS_ClipArt_Gallery.2">
                          <p:embed/>
                        </p:oleObj>
                      </mc:Choice>
                      <mc:Fallback>
                        <p:oleObj name="Clip" r:id="rId4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5" name="Object 7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5" name="Clip" r:id="rId50" imgW="475200" imgH="592920" progId="MS_ClipArt_Gallery.2">
                          <p:embed/>
                        </p:oleObj>
                      </mc:Choice>
                      <mc:Fallback>
                        <p:oleObj name="Clip" r:id="rId5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6" name="Object 7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6" name="Clip" r:id="rId51" imgW="475200" imgH="592920" progId="MS_ClipArt_Gallery.2">
                          <p:embed/>
                        </p:oleObj>
                      </mc:Choice>
                      <mc:Fallback>
                        <p:oleObj name="Clip" r:id="rId5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7" name="Object 7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27" name="Clip" r:id="rId52" imgW="475200" imgH="592920" progId="MS_ClipArt_Gallery.2">
                          <p:embed/>
                        </p:oleObj>
                      </mc:Choice>
                      <mc:Fallback>
                        <p:oleObj name="Clip" r:id="rId5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718" name="Group 78"/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112719" name="Object 79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" name="Clip" r:id="rId53" imgW="4062240" imgH="3452400" progId="MS_ClipArt_Gallery.2">
                      <p:embed/>
                    </p:oleObj>
                  </mc:Choice>
                  <mc:Fallback>
                    <p:oleObj name="Clip" r:id="rId5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20" name="Group 80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21" name="Object 81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9" name="Clip" r:id="rId54" imgW="475200" imgH="592920" progId="MS_ClipArt_Gallery.2">
                        <p:embed/>
                      </p:oleObj>
                    </mc:Choice>
                    <mc:Fallback>
                      <p:oleObj name="Clip" r:id="rId54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22" name="Group 82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23" name="Object 83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0" name="Clip" r:id="rId55" imgW="475200" imgH="592920" progId="MS_ClipArt_Gallery.2">
                          <p:embed/>
                        </p:oleObj>
                      </mc:Choice>
                      <mc:Fallback>
                        <p:oleObj name="Clip" r:id="rId5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4" name="Object 84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1" name="Clip" r:id="rId56" imgW="475200" imgH="592920" progId="MS_ClipArt_Gallery.2">
                          <p:embed/>
                        </p:oleObj>
                      </mc:Choice>
                      <mc:Fallback>
                        <p:oleObj name="Clip" r:id="rId5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5" name="Object 85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2" name="Clip" r:id="rId57" imgW="475200" imgH="592920" progId="MS_ClipArt_Gallery.2">
                          <p:embed/>
                        </p:oleObj>
                      </mc:Choice>
                      <mc:Fallback>
                        <p:oleObj name="Clip" r:id="rId5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6" name="Object 86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3" name="Clip" r:id="rId58" imgW="475200" imgH="592920" progId="MS_ClipArt_Gallery.2">
                          <p:embed/>
                        </p:oleObj>
                      </mc:Choice>
                      <mc:Fallback>
                        <p:oleObj name="Clip" r:id="rId5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/>
          <p:cNvSpPr>
            <a:spLocks noChangeArrowheads="1" noChangeShapeType="1" noTextEdit="1"/>
          </p:cNvSpPr>
          <p:nvPr/>
        </p:nvSpPr>
        <p:spPr bwMode="auto">
          <a:xfrm>
            <a:off x="9347200" y="4495800"/>
            <a:ext cx="101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8850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7" y="167428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FD09E-6217-435E-BE93-6A3F4A851E14}"/>
              </a:ext>
            </a:extLst>
          </p:cNvPr>
          <p:cNvSpPr txBox="1"/>
          <p:nvPr/>
        </p:nvSpPr>
        <p:spPr>
          <a:xfrm>
            <a:off x="2970291" y="2826383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349" y="2314936"/>
            <a:ext cx="8009680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TÁCH THEO Ý THÍCH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  <p:pic>
        <p:nvPicPr>
          <p:cNvPr id="6" name="Bèo dạt mây trôi - nhạc không lời nhẹ nhàng ấm áp - lời bài hát bên dưới">
            <a:hlinkClick r:id="" action="ppaction://media"/>
            <a:extLst>
              <a:ext uri="{FF2B5EF4-FFF2-40B4-BE49-F238E27FC236}">
                <a16:creationId xmlns="" xmlns:a16="http://schemas.microsoft.com/office/drawing/2014/main" id="{0137E185-F14A-40C3-8892-BECE8F99C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5931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Có 4 cách tách 9 đối tượng thành 2 phần</a:t>
            </a: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524000" y="2667000"/>
            <a:ext cx="2844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336800" y="3200400"/>
            <a:ext cx="1016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4368800" y="2362200"/>
            <a:ext cx="13208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5892800" y="1905000"/>
            <a:ext cx="142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1 - 8</a:t>
            </a: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5892800" y="28956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2 - 7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368800" y="3581400"/>
            <a:ext cx="12192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5994400" y="38862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3 - 6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368800" y="3581400"/>
            <a:ext cx="1117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5994400" y="49530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4 - 5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368800" y="3352800"/>
            <a:ext cx="13208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23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  <p:bldP spid="164868" grpId="0" animBg="1"/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268</Words>
  <Application>Microsoft Office PowerPoint</Application>
  <PresentationFormat>Custom</PresentationFormat>
  <Paragraphs>64</Paragraphs>
  <Slides>22</Slides>
  <Notes>2</Notes>
  <HiddenSlides>0</HiddenSlides>
  <MMClips>6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0179 Vivian · SlidesMania</vt:lpstr>
      <vt:lpstr>Office Theme</vt:lpstr>
      <vt:lpstr>Default Design</vt:lpstr>
      <vt:lpstr>1_Default Design</vt:lpstr>
      <vt:lpstr>2_Default Design</vt:lpstr>
      <vt:lpstr>1_Office Theme</vt:lpstr>
      <vt:lpstr>2_Office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143</cp:revision>
  <dcterms:created xsi:type="dcterms:W3CDTF">2021-11-30T14:47:51Z</dcterms:created>
  <dcterms:modified xsi:type="dcterms:W3CDTF">2025-02-05T05:56:34Z</dcterms:modified>
</cp:coreProperties>
</file>