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5" r:id="rId4"/>
    <p:sldId id="257" r:id="rId5"/>
    <p:sldId id="266" r:id="rId6"/>
    <p:sldId id="270" r:id="rId7"/>
    <p:sldId id="271" r:id="rId8"/>
    <p:sldId id="272" r:id="rId9"/>
    <p:sldId id="273" r:id="rId10"/>
    <p:sldId id="262" r:id="rId11"/>
    <p:sldId id="263" r:id="rId12"/>
    <p:sldId id="264" r:id="rId13"/>
    <p:sldId id="268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7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0DD-07DD-47E0-9310-52F22CEB1C9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E23-3E58-4243-B245-2CEC6A9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8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0DD-07DD-47E0-9310-52F22CEB1C9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E23-3E58-4243-B245-2CEC6A9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9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0DD-07DD-47E0-9310-52F22CEB1C9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E23-3E58-4243-B245-2CEC6A9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6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4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5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3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3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5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81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15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7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0DD-07DD-47E0-9310-52F22CEB1C9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E23-3E58-4243-B245-2CEC6A9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42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54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00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50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28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9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8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23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41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3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0DD-07DD-47E0-9310-52F22CEB1C9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E23-3E58-4243-B245-2CEC6A9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04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89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77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04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0DD-07DD-47E0-9310-52F22CEB1C9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E23-3E58-4243-B245-2CEC6A9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0DD-07DD-47E0-9310-52F22CEB1C9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E23-3E58-4243-B245-2CEC6A9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0DD-07DD-47E0-9310-52F22CEB1C9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E23-3E58-4243-B245-2CEC6A9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3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0DD-07DD-47E0-9310-52F22CEB1C9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E23-3E58-4243-B245-2CEC6A9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4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0DD-07DD-47E0-9310-52F22CEB1C9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E23-3E58-4243-B245-2CEC6A9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3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0DD-07DD-47E0-9310-52F22CEB1C9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E23-3E58-4243-B245-2CEC6A9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7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00DD-07DD-47E0-9310-52F22CEB1C9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4E23-3E58-4243-B245-2CEC6A9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2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5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4BD-21D2-4281-BBCC-3352F95B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A45F-68B4-49B3-90F5-93F0D3134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8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28" y="1951110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568" y="11663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UỶ BAN NHÂN DÂN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 BIÊN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53277" y="3151981"/>
            <a:ext cx="8305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DỤC NẾP SỐNG THANH LỊCH VĂN MINH</a:t>
            </a: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1967577" y="2886121"/>
            <a:ext cx="8077200" cy="234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4" tIns="60952" rIns="121904" bIns="60952">
            <a:prstTxWarp prst="textDoubleWave1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3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altLang="en-US" sz="1200" b="1" dirty="0">
              <a:solidFill>
                <a:srgbClr val="0000FF"/>
              </a:solidFill>
              <a:latin typeface=".VnTime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n-US" altLang="en-US" sz="3700" b="1" dirty="0">
              <a:solidFill>
                <a:srgbClr val="0000FF"/>
              </a:solidFill>
              <a:latin typeface=".VnTime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altLang="en-US" sz="5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i="1" dirty="0" smtClean="0">
                <a:solidFill>
                  <a:srgbClr val="FF0000"/>
                </a:solidFill>
                <a:latin typeface="Barlow Condensed SemiBold" pitchFamily="2" charset="0"/>
                <a:cs typeface="Times New Roman" pitchFamily="18" charset="0"/>
              </a:rPr>
              <a:t>NỤ CƯỜI THÂN THIỆN</a:t>
            </a:r>
            <a:endParaRPr lang="en-US" altLang="en-US" sz="5300" b="1" i="1" dirty="0">
              <a:solidFill>
                <a:srgbClr val="FF0000"/>
              </a:solidFill>
              <a:latin typeface="Barlow Condensed SemiBold" pitchFamily="2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altLang="en-US" sz="3700" b="1" dirty="0">
              <a:solidFill>
                <a:srgbClr val="0000FF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738075" y="4920518"/>
            <a:ext cx="52689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Lớp MGL A3</a:t>
            </a:r>
            <a:endParaRPr lang="en-US" sz="32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2944019"/>
            <a:ext cx="2705100" cy="21145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98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93850" y="174865"/>
            <a:ext cx="9113406" cy="6750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21716" y="80691"/>
            <a:ext cx="898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1:Trong những bức tranh dưới đây, bức tranh nào thể hiện nụ cười thân thiện ?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21" y="1095660"/>
            <a:ext cx="4092286" cy="2300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75" y="1128590"/>
            <a:ext cx="4186251" cy="2234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3860800"/>
            <a:ext cx="4092286" cy="2464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3" y="4001294"/>
            <a:ext cx="4071372" cy="245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1977231"/>
            <a:ext cx="2562225" cy="4048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1" y="-594"/>
            <a:ext cx="12193057" cy="685859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97280" y="105878"/>
            <a:ext cx="10096901" cy="7892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3975" y="0"/>
            <a:ext cx="9870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273" y="5422878"/>
            <a:ext cx="3109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A.Quay mặt đi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517" y="5398035"/>
            <a:ext cx="4245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B.Cười tươi và nói lời cảm ơn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8985" y="5482348"/>
            <a:ext cx="3355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C.Xua tay ,sợ hãi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78" y="1605663"/>
            <a:ext cx="2989543" cy="3725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36" y="1625273"/>
            <a:ext cx="3036175" cy="3639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27" y="1625273"/>
            <a:ext cx="2710873" cy="37056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57042" y="5330943"/>
            <a:ext cx="276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4" y="925688"/>
            <a:ext cx="7162800" cy="4756856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67" y="614679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7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85513" y="3027872"/>
            <a:ext cx="8220974" cy="15872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82064" y="1668075"/>
            <a:ext cx="3027872" cy="6642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4912" y="1668075"/>
            <a:ext cx="288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tục ngữ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5262" y="3041558"/>
            <a:ext cx="7758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nụ cười bằng mười thang thuốc bổ</a:t>
            </a:r>
            <a:endParaRPr lang="en-US" sz="4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106" y="2279804"/>
            <a:ext cx="8449788" cy="2298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235" y="2288949"/>
            <a:ext cx="7675529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8" y="-1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6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0" y="0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8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0" y="0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4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4" y="83818"/>
            <a:ext cx="1014098" cy="10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05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5891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48045" y="733245"/>
            <a:ext cx="2622430" cy="6124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91023" y="655932"/>
            <a:ext cx="200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460" y="1552228"/>
            <a:ext cx="873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vẻ,tạo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cực.Khi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8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5301" y="2272145"/>
            <a:ext cx="8201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của bé</a:t>
            </a:r>
            <a:endParaRPr lang="en-US" sz="6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173</Words>
  <Application>Microsoft Office PowerPoint</Application>
  <PresentationFormat>Custom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26</cp:revision>
  <dcterms:created xsi:type="dcterms:W3CDTF">2022-10-16T01:53:31Z</dcterms:created>
  <dcterms:modified xsi:type="dcterms:W3CDTF">2025-02-05T02:35:43Z</dcterms:modified>
</cp:coreProperties>
</file>