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6" r:id="rId6"/>
    <p:sldId id="309" r:id="rId7"/>
    <p:sldId id="303" r:id="rId8"/>
    <p:sldId id="293" r:id="rId9"/>
    <p:sldId id="280" r:id="rId10"/>
    <p:sldId id="310" r:id="rId11"/>
    <p:sldId id="28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0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5406"/>
            <a:ext cx="85344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595274" indent="0" algn="ctr">
              <a:buNone/>
              <a:defRPr/>
            </a:lvl2pPr>
            <a:lvl3pPr marL="1190549" indent="0" algn="ctr">
              <a:buNone/>
              <a:defRPr/>
            </a:lvl3pPr>
            <a:lvl4pPr marL="1785823" indent="0" algn="ctr">
              <a:buNone/>
              <a:defRPr/>
            </a:lvl4pPr>
            <a:lvl5pPr marL="2381098" indent="0" algn="ctr">
              <a:buNone/>
              <a:defRPr/>
            </a:lvl5pPr>
            <a:lvl6pPr marL="2976372" indent="0" algn="ctr">
              <a:buNone/>
              <a:defRPr/>
            </a:lvl6pPr>
            <a:lvl7pPr marL="3571646" indent="0" algn="ctr">
              <a:buNone/>
              <a:defRPr/>
            </a:lvl7pPr>
            <a:lvl8pPr marL="4166921" indent="0" algn="ctr">
              <a:buNone/>
              <a:defRPr/>
            </a:lvl8pPr>
            <a:lvl9pPr marL="47621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AFFC-0E87-4F70-80B8-AB4845C8E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7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2E8C-08F8-44A5-9809-6BB455FD1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6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8"/>
            <a:ext cx="10363200" cy="136128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0"/>
            <a:ext cx="10363200" cy="1500188"/>
          </a:xfrm>
        </p:spPr>
        <p:txBody>
          <a:bodyPr anchor="b"/>
          <a:lstStyle>
            <a:lvl1pPr marL="0" indent="0">
              <a:buNone/>
              <a:defRPr sz="2600"/>
            </a:lvl1pPr>
            <a:lvl2pPr marL="595274" indent="0">
              <a:buNone/>
              <a:defRPr sz="2300"/>
            </a:lvl2pPr>
            <a:lvl3pPr marL="1190549" indent="0">
              <a:buNone/>
              <a:defRPr sz="2100"/>
            </a:lvl3pPr>
            <a:lvl4pPr marL="1785823" indent="0">
              <a:buNone/>
              <a:defRPr sz="1800"/>
            </a:lvl4pPr>
            <a:lvl5pPr marL="2381098" indent="0">
              <a:buNone/>
              <a:defRPr sz="1800"/>
            </a:lvl5pPr>
            <a:lvl6pPr marL="2976372" indent="0">
              <a:buNone/>
              <a:defRPr sz="1800"/>
            </a:lvl6pPr>
            <a:lvl7pPr marL="3571646" indent="0">
              <a:buNone/>
              <a:defRPr sz="1800"/>
            </a:lvl7pPr>
            <a:lvl8pPr marL="4166921" indent="0">
              <a:buNone/>
              <a:defRPr sz="1800"/>
            </a:lvl8pPr>
            <a:lvl9pPr marL="47621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0DDA-5972-478D-A489-8BCB118B5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D447-B827-45F3-AAB5-C51882F26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E622-5AFF-4DA6-B911-98D791180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40E1-68CA-431D-8FFB-EC41C110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B9B1-0056-4594-946C-79D58B2FA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1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844"/>
            <a:ext cx="4011084" cy="11608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44"/>
            <a:ext cx="6815667" cy="585192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832F-B946-4883-952A-A7F1EBC4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2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205"/>
            <a:ext cx="7315200" cy="56753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173"/>
            <a:ext cx="7315200" cy="4113609"/>
          </a:xfrm>
        </p:spPr>
        <p:txBody>
          <a:bodyPr/>
          <a:lstStyle>
            <a:lvl1pPr marL="0" indent="0">
              <a:buNone/>
              <a:defRPr sz="4200"/>
            </a:lvl1pPr>
            <a:lvl2pPr marL="595274" indent="0">
              <a:buNone/>
              <a:defRPr sz="3600"/>
            </a:lvl2pPr>
            <a:lvl3pPr marL="1190549" indent="0">
              <a:buNone/>
              <a:defRPr sz="3100"/>
            </a:lvl3pPr>
            <a:lvl4pPr marL="1785823" indent="0">
              <a:buNone/>
              <a:defRPr sz="2600"/>
            </a:lvl4pPr>
            <a:lvl5pPr marL="2381098" indent="0">
              <a:buNone/>
              <a:defRPr sz="2600"/>
            </a:lvl5pPr>
            <a:lvl6pPr marL="2976372" indent="0">
              <a:buNone/>
              <a:defRPr sz="2600"/>
            </a:lvl6pPr>
            <a:lvl7pPr marL="3571646" indent="0">
              <a:buNone/>
              <a:defRPr sz="2600"/>
            </a:lvl7pPr>
            <a:lvl8pPr marL="4166921" indent="0">
              <a:buNone/>
              <a:defRPr sz="2600"/>
            </a:lvl8pPr>
            <a:lvl9pPr marL="4762195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36"/>
            <a:ext cx="7315200" cy="803671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C525-D616-4CF0-A109-52B770BB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3180-75FE-449A-AE8E-F33479D49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844"/>
            <a:ext cx="2743200" cy="58519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4"/>
            <a:ext cx="8026400" cy="58519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BC74-225E-4C45-8720-0E0DD66A8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3844"/>
            <a:ext cx="10972800" cy="5851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19EF-A072-45F0-8D76-51776F00A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defTabSz="91428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84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406"/>
            <a:ext cx="10972800" cy="4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A465E7-003C-48C1-B927-9FC280BCE29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59527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1190549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7858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238109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6456" indent="-44645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67321" indent="-37204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88186" indent="-29763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83460" indent="-297637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78735" indent="-297637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74009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69284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64558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059832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5823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098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372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1646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921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2195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4.wmf"/><Relationship Id="rId11" Type="http://schemas.openxmlformats.org/officeDocument/2006/relationships/image" Target="../media/image19.gif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295847" y="2436519"/>
            <a:ext cx="9982200" cy="3114426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con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bò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1" y="1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5286625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89" y="95500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2" y="-54418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7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1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1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3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8002" y="1681105"/>
            <a:ext cx="7663427" cy="64633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3600" b="1" spc="4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9563" y="5028252"/>
            <a:ext cx="6324600" cy="1015653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/>
            <a:r>
              <a:rPr lang="en-US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LỚP: MGL 3</a:t>
            </a:r>
            <a:endParaRPr lang="en-US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805" y="654591"/>
            <a:ext cx="6389771" cy="80021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88147" y="1252538"/>
            <a:ext cx="7467600" cy="36576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0946" y="3081338"/>
            <a:ext cx="4806160" cy="4462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Gà Trống Mèo Con Và Cún Con - Nha Em Co Con Ga Trô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165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7147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5833" r="26511" b="26875"/>
          <a:stretch/>
        </p:blipFill>
        <p:spPr bwMode="auto">
          <a:xfrm>
            <a:off x="-9526" y="0"/>
            <a:ext cx="1220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4" y="0"/>
            <a:ext cx="12215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31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3"/>
            <a:ext cx="5562600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 end="4456.4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5833" r="26511" b="26875"/>
          <a:stretch/>
        </p:blipFill>
        <p:spPr bwMode="auto">
          <a:xfrm>
            <a:off x="-9526" y="0"/>
            <a:ext cx="1220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4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8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22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6" y="1922820"/>
            <a:ext cx="7977983" cy="219069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0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7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7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7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7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1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55</Words>
  <Application>Microsoft Office PowerPoint</Application>
  <PresentationFormat>Custom</PresentationFormat>
  <Paragraphs>11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2_Default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157</cp:revision>
  <dcterms:created xsi:type="dcterms:W3CDTF">2016-10-23T17:21:39Z</dcterms:created>
  <dcterms:modified xsi:type="dcterms:W3CDTF">2025-12-09T03:16:14Z</dcterms:modified>
</cp:coreProperties>
</file>